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6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7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8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9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0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1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2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3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4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5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16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7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8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9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theme/theme20.xml" ContentType="application/vnd.openxmlformats-officedocument.theme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21.xml" ContentType="application/vnd.openxmlformats-officedocument.theme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22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23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24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theme/theme25.xml" ContentType="application/vnd.openxmlformats-officedocument.theme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26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27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28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theme/theme29.xml" ContentType="application/vnd.openxmlformats-officedocument.theme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theme/theme30.xml" ContentType="application/vnd.openxmlformats-officedocument.theme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31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32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theme/theme33.xml" ContentType="application/vnd.openxmlformats-officedocument.theme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theme/theme34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theme/theme35.xml" ContentType="application/vnd.openxmlformats-officedocument.theme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36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theme/theme42.xml" ContentType="application/vnd.openxmlformats-officedocument.theme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theme/theme43.xml" ContentType="application/vnd.openxmlformats-officedocument.theme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theme/theme44.xml" ContentType="application/vnd.openxmlformats-officedocument.theme+xml"/>
  <Override PartName="/ppt/theme/theme4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21" r:id="rId5"/>
    <p:sldMasterId id="2147483745" r:id="rId6"/>
    <p:sldMasterId id="2147483771" r:id="rId7"/>
    <p:sldMasterId id="2147483792" r:id="rId8"/>
    <p:sldMasterId id="2147483830" r:id="rId9"/>
    <p:sldMasterId id="2147483841" r:id="rId10"/>
    <p:sldMasterId id="2147483852" r:id="rId11"/>
    <p:sldMasterId id="2147483864" r:id="rId12"/>
    <p:sldMasterId id="2147483883" r:id="rId13"/>
    <p:sldMasterId id="2147483902" r:id="rId14"/>
    <p:sldMasterId id="2147483914" r:id="rId15"/>
    <p:sldMasterId id="2147483925" r:id="rId16"/>
    <p:sldMasterId id="2147483936" r:id="rId17"/>
    <p:sldMasterId id="2147483947" r:id="rId18"/>
    <p:sldMasterId id="2147483966" r:id="rId19"/>
    <p:sldMasterId id="2147483985" r:id="rId20"/>
    <p:sldMasterId id="2147484004" r:id="rId21"/>
    <p:sldMasterId id="2147484023" r:id="rId22"/>
    <p:sldMasterId id="2147484036" r:id="rId23"/>
    <p:sldMasterId id="2147484064" r:id="rId24"/>
    <p:sldMasterId id="2147484083" r:id="rId25"/>
    <p:sldMasterId id="2147484104" r:id="rId26"/>
    <p:sldMasterId id="2147484115" r:id="rId27"/>
    <p:sldMasterId id="2147484126" r:id="rId28"/>
    <p:sldMasterId id="2147484137" r:id="rId29"/>
    <p:sldMasterId id="2147484148" r:id="rId30"/>
    <p:sldMasterId id="2147484159" r:id="rId31"/>
    <p:sldMasterId id="2147484170" r:id="rId32"/>
    <p:sldMasterId id="2147484196" r:id="rId33"/>
    <p:sldMasterId id="2147484222" r:id="rId34"/>
    <p:sldMasterId id="2147484248" r:id="rId35"/>
    <p:sldMasterId id="2147484265" r:id="rId36"/>
    <p:sldMasterId id="2147484291" r:id="rId37"/>
    <p:sldMasterId id="2147484317" r:id="rId38"/>
    <p:sldMasterId id="2147484328" r:id="rId39"/>
    <p:sldMasterId id="2147484346" r:id="rId40"/>
    <p:sldMasterId id="2147484401" r:id="rId41"/>
    <p:sldMasterId id="2147484403" r:id="rId42"/>
    <p:sldMasterId id="2147484405" r:id="rId43"/>
    <p:sldMasterId id="2147484407" r:id="rId44"/>
    <p:sldMasterId id="2147484409" r:id="rId45"/>
    <p:sldMasterId id="2147484428" r:id="rId46"/>
    <p:sldMasterId id="2147484447" r:id="rId47"/>
  </p:sldMasterIdLst>
  <p:notesMasterIdLst>
    <p:notesMasterId r:id="rId75"/>
  </p:notesMasterIdLst>
  <p:sldIdLst>
    <p:sldId id="467" r:id="rId48"/>
    <p:sldId id="462" r:id="rId49"/>
    <p:sldId id="473" r:id="rId50"/>
    <p:sldId id="475" r:id="rId51"/>
    <p:sldId id="492" r:id="rId52"/>
    <p:sldId id="493" r:id="rId53"/>
    <p:sldId id="495" r:id="rId54"/>
    <p:sldId id="500" r:id="rId55"/>
    <p:sldId id="494" r:id="rId56"/>
    <p:sldId id="496" r:id="rId57"/>
    <p:sldId id="502" r:id="rId58"/>
    <p:sldId id="497" r:id="rId59"/>
    <p:sldId id="511" r:id="rId60"/>
    <p:sldId id="503" r:id="rId61"/>
    <p:sldId id="507" r:id="rId62"/>
    <p:sldId id="508" r:id="rId63"/>
    <p:sldId id="509" r:id="rId64"/>
    <p:sldId id="510" r:id="rId65"/>
    <p:sldId id="501" r:id="rId66"/>
    <p:sldId id="499" r:id="rId67"/>
    <p:sldId id="504" r:id="rId68"/>
    <p:sldId id="512" r:id="rId69"/>
    <p:sldId id="488" r:id="rId70"/>
    <p:sldId id="491" r:id="rId71"/>
    <p:sldId id="498" r:id="rId72"/>
    <p:sldId id="470" r:id="rId73"/>
    <p:sldId id="471" r:id="rId74"/>
  </p:sldIdLst>
  <p:sldSz cx="12192000" cy="6858000"/>
  <p:notesSz cx="6858000" cy="9144000"/>
  <p:custDataLst>
    <p:tags r:id="rId76"/>
  </p:custDataLst>
  <p:defaultTextStyle>
    <a:defPPr>
      <a:defRPr lang="en-US"/>
    </a:defPPr>
    <a:lvl1pPr marL="0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075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2269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68404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4538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0734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36806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2880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48955" algn="l" defTabSz="91226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 GTM Overview" id="{33FB7964-F3D9-4F89-B6B3-EBB4DD269875}">
          <p14:sldIdLst>
            <p14:sldId id="467"/>
            <p14:sldId id="462"/>
            <p14:sldId id="473"/>
            <p14:sldId id="475"/>
            <p14:sldId id="492"/>
            <p14:sldId id="493"/>
            <p14:sldId id="495"/>
            <p14:sldId id="500"/>
            <p14:sldId id="494"/>
            <p14:sldId id="496"/>
            <p14:sldId id="502"/>
            <p14:sldId id="497"/>
            <p14:sldId id="511"/>
            <p14:sldId id="503"/>
            <p14:sldId id="507"/>
            <p14:sldId id="508"/>
            <p14:sldId id="509"/>
            <p14:sldId id="510"/>
            <p14:sldId id="501"/>
            <p14:sldId id="499"/>
            <p14:sldId id="504"/>
            <p14:sldId id="512"/>
            <p14:sldId id="488"/>
            <p14:sldId id="491"/>
            <p14:sldId id="498"/>
            <p14:sldId id="470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2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orient="horz" pos="36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936" userDrawn="1">
          <p15:clr>
            <a:srgbClr val="A4A3A4"/>
          </p15:clr>
        </p15:guide>
        <p15:guide id="7" orient="horz" pos="1200" userDrawn="1">
          <p15:clr>
            <a:srgbClr val="A4A3A4"/>
          </p15:clr>
        </p15:guide>
        <p15:guide id="8" pos="5856" userDrawn="1">
          <p15:clr>
            <a:srgbClr val="A4A3A4"/>
          </p15:clr>
        </p15:guide>
        <p15:guide id="9" orient="horz" pos="528" userDrawn="1">
          <p15:clr>
            <a:srgbClr val="A4A3A4"/>
          </p15:clr>
        </p15:guide>
        <p15:guide id="10" pos="35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5"/>
    <a:srgbClr val="444444"/>
    <a:srgbClr val="AAAAAA"/>
    <a:srgbClr val="FB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8" autoAdjust="0"/>
    <p:restoredTop sz="87527" autoAdjust="0"/>
  </p:normalViewPr>
  <p:slideViewPr>
    <p:cSldViewPr snapToGrid="0" snapToObjects="1" showGuides="1">
      <p:cViewPr varScale="1">
        <p:scale>
          <a:sx n="80" d="100"/>
          <a:sy n="80" d="100"/>
        </p:scale>
        <p:origin x="822" y="126"/>
      </p:cViewPr>
      <p:guideLst>
        <p:guide orient="horz" pos="3792"/>
        <p:guide pos="7296"/>
        <p:guide pos="360"/>
        <p:guide orient="horz" pos="360"/>
        <p:guide pos="3840"/>
        <p:guide orient="horz" pos="936"/>
        <p:guide orient="horz" pos="1200"/>
        <p:guide pos="5856"/>
        <p:guide orient="horz" pos="528"/>
        <p:guide pos="3552"/>
      </p:guideLst>
    </p:cSldViewPr>
  </p:slideViewPr>
  <p:outlineViewPr>
    <p:cViewPr>
      <p:scale>
        <a:sx n="33" d="100"/>
        <a:sy n="33" d="100"/>
      </p:scale>
      <p:origin x="0" y="-3583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9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Master" Target="slideMasters/slideMaster23.xml"/><Relationship Id="rId39" Type="http://schemas.openxmlformats.org/officeDocument/2006/relationships/slideMaster" Target="slideMasters/slideMaster36.xml"/><Relationship Id="rId21" Type="http://schemas.openxmlformats.org/officeDocument/2006/relationships/slideMaster" Target="slideMasters/slideMaster18.xml"/><Relationship Id="rId34" Type="http://schemas.openxmlformats.org/officeDocument/2006/relationships/slideMaster" Target="slideMasters/slideMaster31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76" Type="http://schemas.openxmlformats.org/officeDocument/2006/relationships/tags" Target="tags/tag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2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Master" Target="slideMasters/slideMaster26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66" Type="http://schemas.openxmlformats.org/officeDocument/2006/relationships/slide" Target="slides/slide19.xml"/><Relationship Id="rId74" Type="http://schemas.openxmlformats.org/officeDocument/2006/relationships/slide" Target="slides/slide27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14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" Target="slides/slide2.xml"/><Relationship Id="rId57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81F34C4-5B0B-ED46-8E43-183BC1589C8F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BB7EC39-2C0E-3042-AC1D-060887FCE4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4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269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6075" algn="l" defTabSz="912269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2269" algn="l" defTabSz="912269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68404" algn="l" defTabSz="912269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4538" algn="l" defTabSz="912269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0734" algn="l" defTabSz="912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6806" algn="l" defTabSz="912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2880" algn="l" defTabSz="912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8955" algn="l" defTabSz="9122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BB6B-BEDE-48E4-970F-8DFC0D4B5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0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BB6B-BEDE-48E4-970F-8DFC0D4B5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0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8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Web Client</a:t>
            </a:r>
          </a:p>
          <a:p>
            <a:r>
              <a:rPr lang="en-US" dirty="0" smtClean="0"/>
              <a:t>Improved performance</a:t>
            </a:r>
            <a:r>
              <a:rPr lang="en-US" baseline="0" dirty="0" smtClean="0"/>
              <a:t> on open CSR </a:t>
            </a:r>
          </a:p>
          <a:p>
            <a:r>
              <a:rPr lang="en-US" baseline="0" dirty="0" smtClean="0"/>
              <a:t>Modernized CSR sections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9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Web Client</a:t>
            </a:r>
          </a:p>
          <a:p>
            <a:r>
              <a:rPr lang="en-US" dirty="0" smtClean="0"/>
              <a:t>Improved performance</a:t>
            </a:r>
            <a:r>
              <a:rPr lang="en-US" baseline="0" dirty="0" smtClean="0"/>
              <a:t> on open CSR </a:t>
            </a:r>
          </a:p>
          <a:p>
            <a:r>
              <a:rPr lang="en-US" baseline="0" dirty="0" smtClean="0"/>
              <a:t>Modernized CSR sections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Retrieve</a:t>
            </a:r>
            <a:r>
              <a:rPr lang="en-US" baseline="0" dirty="0" smtClean="0"/>
              <a:t> list of migrations by using one or more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4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When doing a test connect, if</a:t>
            </a:r>
            <a:r>
              <a:rPr lang="en-US" baseline="0" dirty="0" smtClean="0"/>
              <a:t> Test Connect DN is left empty, current user id is used to perform the test connect.  Otherwise you can enter a valid </a:t>
            </a:r>
            <a:r>
              <a:rPr lang="en-US" baseline="0" dirty="0" err="1" smtClean="0"/>
              <a:t>userid</a:t>
            </a:r>
            <a:r>
              <a:rPr lang="en-US" baseline="0" dirty="0" smtClean="0"/>
              <a:t> in Test Connect DN to perform the test connect.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Web Client</a:t>
            </a:r>
          </a:p>
          <a:p>
            <a:r>
              <a:rPr lang="en-US" dirty="0" smtClean="0"/>
              <a:t>Improved performance</a:t>
            </a:r>
            <a:r>
              <a:rPr lang="en-US" baseline="0" dirty="0" smtClean="0"/>
              <a:t> on open CSR </a:t>
            </a:r>
          </a:p>
          <a:p>
            <a:r>
              <a:rPr lang="en-US" baseline="0" dirty="0" smtClean="0"/>
              <a:t>Modernized CSR sections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2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EC39-2C0E-3042-AC1D-060887FCE45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5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emf"/><Relationship Id="rId4" Type="http://schemas.openxmlformats.org/officeDocument/2006/relationships/image" Target="../media/image31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emf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3.png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0.emf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.png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0.emf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0.emf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.png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3.png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0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3.png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4.emf"/><Relationship Id="rId4" Type="http://schemas.openxmlformats.org/officeDocument/2006/relationships/image" Target="../media/image31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10.emf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3.png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2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22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1.png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7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8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10.emf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9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3.png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9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10.emf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0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0.xml"/><Relationship Id="rId4" Type="http://schemas.openxmlformats.org/officeDocument/2006/relationships/image" Target="../media/image3.png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0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10.emf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1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3.png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3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10.emf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3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3.xml"/><Relationship Id="rId4" Type="http://schemas.openxmlformats.org/officeDocument/2006/relationships/image" Target="../media/image3.png"/></Relationships>
</file>

<file path=ppt/slideLayouts/_rels/slideLayout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4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10.emf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4.xml"/><Relationship Id="rId4" Type="http://schemas.openxmlformats.org/officeDocument/2006/relationships/image" Target="../media/image3.png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4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5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6.xml"/><Relationship Id="rId5" Type="http://schemas.openxmlformats.org/officeDocument/2006/relationships/image" Target="../media/image4.emf"/><Relationship Id="rId4" Type="http://schemas.openxmlformats.org/officeDocument/2006/relationships/image" Target="../media/image37.png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10.emf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6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6.xml"/><Relationship Id="rId4" Type="http://schemas.openxmlformats.org/officeDocument/2006/relationships/image" Target="../media/image41.png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6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7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7.xml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7.xml"/></Relationships>
</file>

<file path=ppt/slideLayouts/_rels/slideLayout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7.xml"/><Relationship Id="rId4" Type="http://schemas.openxmlformats.org/officeDocument/2006/relationships/image" Target="../media/image3.png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7.xml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2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2.xml"/></Relationships>
</file>

<file path=ppt/slideLayouts/_rels/slideLayout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10.emf"/></Relationships>
</file>

<file path=ppt/slideLayouts/_rels/slideLayout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3.png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3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3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10.emf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3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3.xml"/><Relationship Id="rId4" Type="http://schemas.openxmlformats.org/officeDocument/2006/relationships/image" Target="../media/image3.png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3.xml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4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4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10.emf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4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4.xml"/><Relationship Id="rId4" Type="http://schemas.openxmlformats.org/officeDocument/2006/relationships/image" Target="../media/image3.png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965144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662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panose="020B0604020202020204" pitchFamily="34" charset="0"/>
                <a:ea typeface="Arial" panose="020B0604020202020204" pitchFamily="34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642490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41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94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28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7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58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06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30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7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3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56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349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970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67975" y="261568"/>
            <a:ext cx="9203145" cy="443199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50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697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92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7419664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389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413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0517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758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92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520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075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869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230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3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723643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635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27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848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892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71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5660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9330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258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856" y="365872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3" y="6362703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6" tIns="60833" rIns="121666" bIns="6083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037874" y="5731942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62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3" y="365872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3" y="3002845"/>
            <a:ext cx="6934388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4" name="Freeform 13"/>
          <p:cNvSpPr/>
          <p:nvPr userDrawn="1"/>
        </p:nvSpPr>
        <p:spPr>
          <a:xfrm>
            <a:off x="5495925" y="1543053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271" tIns="182498" rIns="182498" bIns="182498" rtlCol="0" anchor="ctr">
            <a:noAutofit/>
          </a:bodyPr>
          <a:lstStyle/>
          <a:p>
            <a:pPr algn="ctr" fontAlgn="base">
              <a:lnSpc>
                <a:spcPct val="90000"/>
              </a:lnSpc>
              <a:spcBef>
                <a:spcPts val="800"/>
              </a:spcBef>
            </a:pPr>
            <a:endParaRPr lang="en-US" sz="2700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467352" y="1485919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121666" tIns="60833" rIns="121666" bIns="6083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3" y="5132257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35415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69763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10082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60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60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29051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83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60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3352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92" y="365872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255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204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3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23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047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0611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61561"/>
            <a:ext cx="10985501" cy="853560"/>
          </a:xfrm>
        </p:spPr>
        <p:txBody>
          <a:bodyPr wrap="square" anchor="t"/>
          <a:lstStyle>
            <a:lvl1pPr>
              <a:lnSpc>
                <a:spcPct val="90000"/>
              </a:lnSpc>
              <a:defRPr sz="4300" b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10972800" cy="4754880"/>
          </a:xfrm>
        </p:spPr>
        <p:txBody>
          <a:bodyPr lIns="0" tIns="0" rIns="0" bIns="0"/>
          <a:lstStyle>
            <a:lvl1pPr>
              <a:spcBef>
                <a:spcPts val="133"/>
              </a:spcBef>
              <a:spcAft>
                <a:spcPts val="133"/>
              </a:spcAft>
              <a:defRPr sz="27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ts val="133"/>
              </a:spcBef>
              <a:spcAft>
                <a:spcPts val="133"/>
              </a:spcAft>
              <a:buFont typeface="Museo Sans For Dell" pitchFamily="2" charset="0"/>
              <a:buChar char="–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spcBef>
                <a:spcPts val="133"/>
              </a:spcBef>
              <a:spcAft>
                <a:spcPts val="133"/>
              </a:spcAft>
              <a:defRPr sz="2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133"/>
              </a:spcBef>
              <a:spcAft>
                <a:spcPts val="133"/>
              </a:spcAft>
              <a:defRPr sz="19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133"/>
              </a:spcBef>
              <a:spcAft>
                <a:spcPts val="133"/>
              </a:spcAft>
              <a:buClr>
                <a:schemeClr val="accent1"/>
              </a:buClr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121666" bIns="0" rtlCol="0" anchor="ctr"/>
          <a:lstStyle>
            <a:lvl1pPr algn="l">
              <a:defRPr sz="130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60000"/>
                    <a:lumOff val="40000"/>
                  </a:srgbClr>
                </a:solidFill>
              </a:rPr>
              <a:t>Confidential</a:t>
            </a:r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727" y="6431663"/>
            <a:ext cx="347132" cy="152399"/>
          </a:xfrm>
          <a:prstGeom prst="rect">
            <a:avLst/>
          </a:prstGeom>
        </p:spPr>
        <p:txBody>
          <a:bodyPr vert="horz" lIns="0" tIns="0" rIns="121666" bIns="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D5246C-868F-410A-AE52-FE248EDADC46}" type="slidenum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8" name="Date Placeholder 8"/>
          <p:cNvSpPr>
            <a:spLocks noGrp="1"/>
          </p:cNvSpPr>
          <p:nvPr>
            <p:ph type="dt" sz="half" idx="2"/>
          </p:nvPr>
        </p:nvSpPr>
        <p:spPr>
          <a:xfrm>
            <a:off x="2438447" y="6428369"/>
            <a:ext cx="1219201" cy="152399"/>
          </a:xfrm>
          <a:prstGeom prst="rect">
            <a:avLst/>
          </a:prstGeom>
        </p:spPr>
        <p:txBody>
          <a:bodyPr vert="horz" lIns="121666" tIns="60833" rIns="121666" bIns="60833" rtlCol="0"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1300" kern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DA5ED237-BA49-494A-B3B3-DDC72CDA5986}" type="datetime1">
              <a:rPr lang="en-US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12/5/2018</a:t>
            </a:fld>
            <a:endParaRPr lang="en-US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122225" y="6455644"/>
            <a:ext cx="2390899" cy="418576"/>
          </a:xfrm>
          <a:prstGeom prst="rect">
            <a:avLst/>
          </a:prstGeom>
          <a:noFill/>
        </p:spPr>
        <p:txBody>
          <a:bodyPr wrap="square" lIns="121666" tIns="60833" rIns="121666" bIns="60833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>
                <a:srgbClr val="0085C3"/>
              </a:buClr>
            </a:pPr>
            <a:r>
              <a:rPr lang="en-US" sz="21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DRAFT v1.1</a:t>
            </a:r>
          </a:p>
        </p:txBody>
      </p:sp>
    </p:spTree>
    <p:extLst>
      <p:ext uri="{BB962C8B-B14F-4D97-AF65-F5344CB8AC3E}">
        <p14:creationId xmlns:p14="http://schemas.microsoft.com/office/powerpoint/2010/main" val="1686879409"/>
      </p:ext>
    </p:extLst>
  </p:cSld>
  <p:clrMapOvr>
    <a:masterClrMapping/>
  </p:clrMapOvr>
  <p:transition spd="med">
    <p:wipe dir="r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37" y="5970314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7873376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2" tIns="45718" rIns="91202" bIns="45718" rtlCol="0" anchor="ctr"/>
          <a:lstStyle/>
          <a:p>
            <a:pPr algn="ctr" defTabSz="911703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6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2" tIns="45718" rIns="91202" bIns="45718" rtlCol="0" anchor="ctr"/>
          <a:lstStyle/>
          <a:p>
            <a:pPr algn="ctr" defTabSz="911703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593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7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9322538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907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2608223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7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787828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76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21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25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7635471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8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20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86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92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91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262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623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317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307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739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267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2" tIns="45718" rIns="91202" bIns="45718" rtlCol="0" anchor="ctr"/>
          <a:lstStyle/>
          <a:p>
            <a:pPr algn="ctr" defTabSz="911703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65" marR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65" marR="0" lvl="0" indent="-227965" algn="l" defTabSz="91170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9435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60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2" tIns="45718" rIns="91202" bIns="45718" rtlCol="0" anchor="ctr"/>
          <a:lstStyle/>
          <a:p>
            <a:pPr algn="ctr" defTabSz="911703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6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4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2" tIns="45718" rIns="9120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327"/>
            <a:ext cx="372219" cy="276999"/>
          </a:xfrm>
          <a:prstGeom prst="rect">
            <a:avLst/>
          </a:prstGeom>
          <a:noFill/>
        </p:spPr>
        <p:txBody>
          <a:bodyPr wrap="none" lIns="91202" tIns="45718" rIns="91202" bIns="45718" rtlCol="0">
            <a:spAutoFit/>
          </a:bodyPr>
          <a:lstStyle/>
          <a:p>
            <a:pPr defTabSz="911703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03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70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25" y="5970302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914468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718" rIns="91220" bIns="45718" rtlCol="0" anchor="ctr"/>
          <a:lstStyle/>
          <a:p>
            <a:pPr algn="ctr" defTabSz="911907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6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718" rIns="91220" bIns="45718" rtlCol="0" anchor="ctr"/>
          <a:lstStyle/>
          <a:p>
            <a:pPr algn="ctr" defTabSz="911907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53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5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7297132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95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2613657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5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3140058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5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13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2500767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n-US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466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8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5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08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5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05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5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340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98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508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7262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7248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1564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718" rIns="91220" bIns="45718" rtlCol="0" anchor="ctr"/>
          <a:lstStyle/>
          <a:p>
            <a:pPr algn="ctr" defTabSz="911907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3" marR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3" marR="0" lvl="0" indent="-228013" algn="l" defTabSz="91190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307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60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0" tIns="45718" rIns="91220" bIns="45718" rtlCol="0" anchor="ctr"/>
          <a:lstStyle/>
          <a:p>
            <a:pPr algn="ctr" defTabSz="911907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2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0" tIns="45718" rIns="91220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315"/>
            <a:ext cx="372219" cy="276999"/>
          </a:xfrm>
          <a:prstGeom prst="rect">
            <a:avLst/>
          </a:prstGeom>
          <a:noFill/>
        </p:spPr>
        <p:txBody>
          <a:bodyPr wrap="none" lIns="91220" tIns="45718" rIns="91220" bIns="45718" rtlCol="0">
            <a:spAutoFit/>
          </a:bodyPr>
          <a:lstStyle/>
          <a:p>
            <a:pPr defTabSz="911907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07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140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263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856" y="365872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3" y="6362703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669" tIns="60834" rIns="121669" bIns="60834" rtlCol="0" anchor="ctr"/>
          <a:lstStyle/>
          <a:p>
            <a:pPr algn="ctr" defTabSz="912292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037873" y="5731941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47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3" y="365872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3" y="3002845"/>
            <a:ext cx="6934388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4" name="Freeform 13"/>
          <p:cNvSpPr/>
          <p:nvPr userDrawn="1"/>
        </p:nvSpPr>
        <p:spPr>
          <a:xfrm>
            <a:off x="5495925" y="1543053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277" tIns="182502" rIns="182502" bIns="182502" rtlCol="0" anchor="ctr">
            <a:noAutofit/>
          </a:bodyPr>
          <a:lstStyle/>
          <a:p>
            <a:pPr algn="ctr" defTabSz="912292" fontAlgn="base">
              <a:lnSpc>
                <a:spcPct val="90000"/>
              </a:lnSpc>
              <a:spcBef>
                <a:spcPts val="800"/>
              </a:spcBef>
            </a:pPr>
            <a:endParaRPr lang="en-US" sz="2700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5467352" y="1485919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121669" tIns="60834" rIns="121669" bIns="60834" rtlCol="0" anchor="ctr"/>
          <a:lstStyle/>
          <a:p>
            <a:pPr algn="ctr" defTabSz="912292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3" y="5132257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8381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658000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50268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0091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83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76981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92" y="365872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754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3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443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58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6489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Blue_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609601" y="6172200"/>
            <a:ext cx="10972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3803688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72" y="38100"/>
            <a:ext cx="10985501" cy="960120"/>
          </a:xfrm>
        </p:spPr>
        <p:txBody>
          <a:bodyPr wrap="square" anchor="b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310643"/>
            <a:ext cx="10972800" cy="1307708"/>
          </a:xfrm>
        </p:spPr>
        <p:txBody>
          <a:bodyPr lIns="0" tIns="0" rIns="0" bIns="0"/>
          <a:lstStyle>
            <a:lvl1pPr>
              <a:spcBef>
                <a:spcPts val="2133"/>
              </a:spcBef>
              <a:defRPr sz="2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ts val="1067"/>
              </a:spcBef>
              <a:buFont typeface="Museo Sans For Dell" pitchFamily="2" charset="0"/>
              <a:buChar char="–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spcBef>
                <a:spcPts val="1067"/>
              </a:spcBef>
              <a:defRPr sz="2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1067"/>
              </a:spcBef>
              <a:defRPr sz="240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1067"/>
              </a:spcBef>
              <a:defRPr sz="24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45500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3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33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507678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482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1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86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2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9754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76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61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03252" y="6381749"/>
            <a:ext cx="641351" cy="476251"/>
          </a:xfrm>
          <a:prstGeom prst="rect">
            <a:avLst/>
          </a:prstGeom>
        </p:spPr>
        <p:txBody>
          <a:bodyPr lIns="91252" tIns="45718" rIns="91252" bIns="45718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</a:defRPr>
            </a:lvl1pPr>
          </a:lstStyle>
          <a:p>
            <a:fld id="{6CA3CCC1-6067-42B1-BF41-6815D0C588B3}" type="slidenum">
              <a:rPr lang="en-US" sz="3200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sz="3200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4612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68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427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90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01804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796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61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28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49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92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574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8"/>
            <a:ext cx="10985501" cy="443199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0138"/>
      </p:ext>
    </p:extLst>
  </p:cSld>
  <p:clrMapOvr>
    <a:masterClrMapping/>
  </p:clrMapOvr>
  <p:transition spd="med"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13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41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23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819086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574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277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871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979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03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5762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Museo Sans For Dell" pitchFamily="2" charset="0"/>
              </a:defRPr>
            </a:lvl1pPr>
            <a:lvl2pPr marL="762512" indent="-30834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3259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28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23" y="5970301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829040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2" tIns="45718" rIns="91222" bIns="45718" rtlCol="0" anchor="ctr"/>
          <a:lstStyle/>
          <a:p>
            <a:pPr algn="ctr" defTabSz="911929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023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2" tIns="45718" rIns="91222" bIns="45718" rtlCol="0" anchor="ctr"/>
          <a:lstStyle/>
          <a:p>
            <a:pPr algn="ctr" defTabSz="911929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71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9038085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94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274915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672861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9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94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1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2981427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8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9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240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54743682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2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9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841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359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246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689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4443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26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2" tIns="45718" rIns="91222" bIns="45718" rtlCol="0" anchor="ctr"/>
          <a:lstStyle/>
          <a:p>
            <a:pPr algn="ctr" defTabSz="911929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18" marR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18" marR="0" lvl="0" indent="-228018" algn="l" defTabSz="91192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1600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60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2" tIns="45718" rIns="91222" bIns="45718" rtlCol="0" anchor="ctr"/>
          <a:lstStyle/>
          <a:p>
            <a:pPr algn="ctr" defTabSz="911929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8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9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5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4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22" tIns="45718" rIns="9122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314"/>
            <a:ext cx="372219" cy="276999"/>
          </a:xfrm>
          <a:prstGeom prst="rect">
            <a:avLst/>
          </a:prstGeom>
          <a:noFill/>
        </p:spPr>
        <p:txBody>
          <a:bodyPr wrap="none" lIns="91222" tIns="45718" rIns="91222" bIns="45718" rtlCol="0">
            <a:spAutoFit/>
          </a:bodyPr>
          <a:lstStyle/>
          <a:p>
            <a:pPr defTabSz="911929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929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514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6" y="5970284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85260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20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8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7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126517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7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8929427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691191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2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4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492395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869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441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39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780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141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4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622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179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502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5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261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6" y="5970284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7478087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396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10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49540049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66296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7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8214066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8851690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67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0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4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69882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49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4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7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83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6055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634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828264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731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057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501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88" marR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88" marR="0" lvl="0" indent="-228088" algn="l" defTabSz="91222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80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8" tIns="45718" rIns="91248" bIns="45718" rtlCol="0" anchor="ctr"/>
          <a:lstStyle/>
          <a:p>
            <a:pPr algn="ctr" defTabSz="91222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4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6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3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48" tIns="45718" rIns="91248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7"/>
            <a:ext cx="372219" cy="276999"/>
          </a:xfrm>
          <a:prstGeom prst="rect">
            <a:avLst/>
          </a:prstGeom>
          <a:noFill/>
        </p:spPr>
        <p:txBody>
          <a:bodyPr wrap="none" lIns="91248" tIns="45718" rIns="91248" bIns="45718" rtlCol="0">
            <a:spAutoFit/>
          </a:bodyPr>
          <a:lstStyle/>
          <a:p>
            <a:pPr defTabSz="91222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2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6655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490393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95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49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53463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762812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23502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0668484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69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0617834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86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2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158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4350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793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114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320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3184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13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314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93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872" y="365884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67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3"/>
            <a:ext cx="9194800" cy="3693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4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3" y="6362703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32" tIns="45718" rIns="91232" bIns="45718" rtlCol="0" anchor="ctr"/>
          <a:lstStyle/>
          <a:p>
            <a:pPr algn="ctr" defTabSz="912043"/>
            <a:endParaRPr 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11037893" y="5731963"/>
            <a:ext cx="799071" cy="7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8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3" y="365884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67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3" y="3002847"/>
            <a:ext cx="6934388" cy="3693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4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4" name="Freeform 13"/>
          <p:cNvSpPr/>
          <p:nvPr/>
        </p:nvSpPr>
        <p:spPr>
          <a:xfrm>
            <a:off x="5495925" y="1543057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217" tIns="182462" rIns="182462" bIns="182462" rtlCol="0" anchor="ctr">
            <a:noAutofit/>
          </a:bodyPr>
          <a:lstStyle/>
          <a:p>
            <a:pPr algn="ctr" defTabSz="912043">
              <a:lnSpc>
                <a:spcPct val="90000"/>
              </a:lnSpc>
              <a:spcBef>
                <a:spcPts val="800"/>
              </a:spcBef>
            </a:pPr>
            <a:endParaRPr lang="en-US" sz="2700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467352" y="1485919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91232" tIns="45718" rIns="91232" bIns="45718" rtlCol="0" anchor="ctr"/>
          <a:lstStyle/>
          <a:p>
            <a:pPr algn="ctr" defTabSz="912043"/>
            <a:endParaRPr 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9" descr="whit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black">
          <a:xfrm>
            <a:off x="10434313" y="5132265"/>
            <a:ext cx="1364659" cy="136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55237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157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863786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157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73503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273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273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6995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83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273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35510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92" y="365888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157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48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687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80817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3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157" indent="-30819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848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16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2148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ll Gray divider slide 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872" y="2331028"/>
            <a:ext cx="9134535" cy="1994392"/>
          </a:xfrm>
        </p:spPr>
        <p:txBody>
          <a:bodyPr anchor="ctr" anchorCtr="0">
            <a:normAutofit/>
          </a:bodyPr>
          <a:lstStyle>
            <a:lvl1pPr>
              <a:defRPr sz="7200" baseline="0">
                <a:solidFill>
                  <a:srgbClr val="AAAAAA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54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Dell Blue backgroun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70727"/>
            <a:ext cx="10607040" cy="517001"/>
          </a:xfrm>
        </p:spPr>
        <p:txBody>
          <a:bodyPr/>
          <a:lstStyle/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idx="1" hasCustomPrompt="1"/>
          </p:nvPr>
        </p:nvSpPr>
        <p:spPr bwMode="auto">
          <a:xfrm>
            <a:off x="369725" y="1706880"/>
            <a:ext cx="1060704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edit 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692334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809405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641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309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254914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4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4715824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3787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0001615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76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033928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4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549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54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61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581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71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808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8291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128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242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711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13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4689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60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60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56592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Blue_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609601" y="6172200"/>
            <a:ext cx="10972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2333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288" indent="-30825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33619939"/>
      </p:ext>
    </p:extLst>
  </p:cSld>
  <p:clrMapOvr>
    <a:masterClrMapping/>
  </p:clrMapOvr>
  <p:transition spd="med">
    <p:wipe dir="r"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280161"/>
            <a:ext cx="10972800" cy="12895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1758" indent="-231268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5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683093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203252" y="6381749"/>
            <a:ext cx="641351" cy="476251"/>
          </a:xfrm>
          <a:prstGeom prst="rect">
            <a:avLst/>
          </a:prstGeom>
        </p:spPr>
        <p:txBody>
          <a:bodyPr lIns="91252" tIns="45718" rIns="91252" bIns="45718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</a:defRPr>
            </a:lvl1pPr>
          </a:lstStyle>
          <a:p>
            <a:fld id="{6CA3CCC1-6067-42B1-BF41-6815D0C588B3}" type="slidenum">
              <a:rPr lang="en-US" sz="3200" smtClean="0">
                <a:solidFill>
                  <a:srgbClr val="000000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sz="3200" dirty="0">
              <a:solidFill>
                <a:srgbClr val="000000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262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98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334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7872" y="261568"/>
            <a:ext cx="10985501" cy="443199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44106"/>
      </p:ext>
    </p:extLst>
  </p:cSld>
  <p:clrMapOvr>
    <a:masterClrMapping/>
  </p:clrMapOvr>
  <p:transition spd="med">
    <p:wipe dir="r"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074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35" y="5970313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1244609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4" tIns="45718" rIns="91204" bIns="45718" rtlCol="0" anchor="ctr"/>
          <a:lstStyle/>
          <a:p>
            <a:pPr algn="ctr" defTabSz="911725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67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4" tIns="45718" rIns="91204" bIns="45718" rtlCol="0" anchor="ctr"/>
          <a:lstStyle/>
          <a:p>
            <a:pPr algn="ctr" defTabSz="911725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8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90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6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138600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906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2848521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6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00166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906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989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623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23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249816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02348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84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6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32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6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918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92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906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56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107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451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4324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847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1911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4" tIns="45718" rIns="91204" bIns="45718" rtlCol="0" anchor="ctr"/>
          <a:lstStyle/>
          <a:p>
            <a:pPr algn="ctr" defTabSz="911725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7970" marR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7970" marR="0" lvl="0" indent="-227970" algn="l" defTabSz="911725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879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60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04" tIns="45718" rIns="91204" bIns="45718" rtlCol="0" anchor="ctr"/>
          <a:lstStyle/>
          <a:p>
            <a:pPr algn="ctr" defTabSz="911725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57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17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7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4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3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1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0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67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53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04" tIns="45718" rIns="9120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326"/>
            <a:ext cx="372219" cy="276999"/>
          </a:xfrm>
          <a:prstGeom prst="rect">
            <a:avLst/>
          </a:prstGeom>
          <a:noFill/>
        </p:spPr>
        <p:txBody>
          <a:bodyPr wrap="none" lIns="91204" tIns="45718" rIns="91204" bIns="45718" rtlCol="0">
            <a:spAutoFit/>
          </a:bodyPr>
          <a:lstStyle/>
          <a:p>
            <a:pPr defTabSz="911725"/>
            <a:fld id="{56E4D004-F3FD-1743-8447-5FBF19481BDE}" type="slidenum">
              <a:rPr lang="en-US" sz="120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1725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289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0911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240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69132294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8275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761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0612450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22531298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31612051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584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4180175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182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1794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284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98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077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6388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7864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9210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8749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82059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0932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5839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25" indent="-30826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71871"/>
      </p:ext>
    </p:extLst>
  </p:cSld>
  <p:clrMapOvr>
    <a:masterClrMapping/>
  </p:clrMapOvr>
  <p:transition spd="med">
    <p:wip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714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1037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64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7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0214455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980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95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92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06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684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14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9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4442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42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020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610416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729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97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534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601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66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80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00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n-US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80722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06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75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70375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523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332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192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8193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03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683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96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177331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8410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458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52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654170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830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38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794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446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93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897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77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06" indent="-30825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17652"/>
      </p:ext>
    </p:extLst>
  </p:cSld>
  <p:clrMapOvr>
    <a:masterClrMapping/>
  </p:clrMapOvr>
  <p:transition spd="med">
    <p:wip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0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13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073139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669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284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63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171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815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6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3182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Dell Blue foo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8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187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952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9998147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342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364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6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623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14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682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235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6272575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158054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02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984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3764730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5042512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706111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58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5125653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63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955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34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428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712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82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045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41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60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065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2646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542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778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342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958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17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94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8378836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204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157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6897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5618544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1053822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549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2390574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7962717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150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20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67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15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801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894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098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36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966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4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0404418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523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79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01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19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670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140881500"/>
      </p:ext>
    </p:extLst>
  </p:cSld>
  <p:clrMapOvr>
    <a:masterClrMapping/>
  </p:clrMapOvr>
  <p:transition spd="med">
    <p:wipe dir="r"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7005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04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4414503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573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1510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92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041717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8781399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5350633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17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8695286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23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108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934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8517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1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904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834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7840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140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36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518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93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239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24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4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124676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862175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700056115"/>
      </p:ext>
    </p:extLst>
  </p:cSld>
  <p:clrMapOvr>
    <a:masterClrMapping/>
  </p:clrMapOvr>
  <p:transition spd="med">
    <p:wipe dir="r"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667916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66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856" y="365872"/>
            <a:ext cx="9195999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0" y="3048001"/>
            <a:ext cx="9194800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3" y="6362703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1216380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32117"/>
      </p:ext>
    </p:extLst>
  </p:cSld>
  <p:clrMapOvr>
    <a:masterClrMapping/>
  </p:clrMapOvr>
  <p:transition spd="med">
    <p:wipe dir="r"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3" y="365872"/>
            <a:ext cx="6934388" cy="2215991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365763" y="3002845"/>
            <a:ext cx="6934388" cy="4154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700" b="0" i="0" smtClean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Freeform 13"/>
          <p:cNvSpPr/>
          <p:nvPr/>
        </p:nvSpPr>
        <p:spPr>
          <a:xfrm>
            <a:off x="5495925" y="1543053"/>
            <a:ext cx="6696075" cy="5324475"/>
          </a:xfrm>
          <a:custGeom>
            <a:avLst/>
            <a:gdLst>
              <a:gd name="connsiteX0" fmla="*/ 5022056 w 5022056"/>
              <a:gd name="connsiteY0" fmla="*/ 0 h 3993356"/>
              <a:gd name="connsiteX1" fmla="*/ 5022056 w 5022056"/>
              <a:gd name="connsiteY1" fmla="*/ 3993356 h 3993356"/>
              <a:gd name="connsiteX2" fmla="*/ 0 w 5022056"/>
              <a:gd name="connsiteY2" fmla="*/ 3993356 h 3993356"/>
              <a:gd name="connsiteX3" fmla="*/ 5022056 w 5022056"/>
              <a:gd name="connsiteY3" fmla="*/ 0 h 399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2056" h="3993356">
                <a:moveTo>
                  <a:pt x="5022056" y="0"/>
                </a:moveTo>
                <a:lnTo>
                  <a:pt x="5022056" y="3993356"/>
                </a:lnTo>
                <a:lnTo>
                  <a:pt x="0" y="3993356"/>
                </a:lnTo>
                <a:lnTo>
                  <a:pt x="5022056" y="0"/>
                </a:lnTo>
                <a:close/>
              </a:path>
            </a:pathLst>
          </a:custGeom>
          <a:solidFill>
            <a:srgbClr val="0085C3"/>
          </a:solidFill>
          <a:effectLst/>
        </p:spPr>
        <p:txBody>
          <a:bodyPr wrap="square" lIns="243283" tIns="182506" rIns="182506" bIns="182506" rtlCol="0" anchor="ctr">
            <a:noAutofit/>
          </a:bodyPr>
          <a:lstStyle/>
          <a:p>
            <a:pPr algn="ctr" defTabSz="1216380" fontAlgn="base">
              <a:lnSpc>
                <a:spcPct val="90000"/>
              </a:lnSpc>
              <a:spcBef>
                <a:spcPts val="800"/>
              </a:spcBef>
            </a:pPr>
            <a:endParaRPr lang="en-US" sz="2700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467352" y="1485919"/>
            <a:ext cx="6762749" cy="5381625"/>
          </a:xfrm>
          <a:custGeom>
            <a:avLst/>
            <a:gdLst>
              <a:gd name="connsiteX0" fmla="*/ 5043487 w 5072062"/>
              <a:gd name="connsiteY0" fmla="*/ 57150 h 4036219"/>
              <a:gd name="connsiteX1" fmla="*/ 0 w 5072062"/>
              <a:gd name="connsiteY1" fmla="*/ 4036219 h 4036219"/>
              <a:gd name="connsiteX2" fmla="*/ 5057775 w 5072062"/>
              <a:gd name="connsiteY2" fmla="*/ 4036219 h 4036219"/>
              <a:gd name="connsiteX3" fmla="*/ 5057775 w 5072062"/>
              <a:gd name="connsiteY3" fmla="*/ 0 h 4036219"/>
              <a:gd name="connsiteX4" fmla="*/ 5072062 w 5072062"/>
              <a:gd name="connsiteY4" fmla="*/ 742950 h 403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62" h="4036219">
                <a:moveTo>
                  <a:pt x="5043487" y="57150"/>
                </a:moveTo>
                <a:lnTo>
                  <a:pt x="0" y="4036219"/>
                </a:lnTo>
                <a:lnTo>
                  <a:pt x="5057775" y="4036219"/>
                </a:lnTo>
                <a:lnTo>
                  <a:pt x="5057775" y="0"/>
                </a:lnTo>
                <a:lnTo>
                  <a:pt x="5072062" y="742950"/>
                </a:lnTo>
              </a:path>
            </a:pathLst>
          </a:custGeom>
          <a:noFill/>
          <a:effectLst/>
        </p:spPr>
        <p:txBody>
          <a:bodyPr lIns="91254" tIns="45718" rIns="91254" bIns="45718" rtlCol="0" anchor="ctr"/>
          <a:lstStyle/>
          <a:p>
            <a:pPr algn="ctr" defTabSz="121638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12320"/>
      </p:ext>
    </p:extLst>
  </p:cSld>
  <p:clrMapOvr>
    <a:masterClrMapping/>
  </p:clrMapOvr>
  <p:transition spd="med">
    <p:wipe dir="r"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5061311"/>
      </p:ext>
    </p:extLst>
  </p:cSld>
  <p:clrMapOvr>
    <a:masterClrMapping/>
  </p:clrMapOvr>
  <p:transition spd="med">
    <p:wipe dir="r"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3"/>
            <a:ext cx="10607040" cy="853440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07103595"/>
      </p:ext>
    </p:extLst>
  </p:cSld>
  <p:clrMapOvr>
    <a:masterClrMapping/>
  </p:clrMapOvr>
  <p:transition spd="med">
    <p:wipe dir="r"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5685761"/>
      </p:ext>
    </p:extLst>
  </p:cSld>
  <p:clrMapOvr>
    <a:masterClrMapping/>
  </p:clrMapOvr>
  <p:transition spd="med">
    <p:wipe dir="r"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83" y="365759"/>
            <a:ext cx="5713705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900" b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4478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defRPr sz="1300" b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00" dirty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9028"/>
      </p:ext>
    </p:extLst>
  </p:cSld>
  <p:clrMapOvr>
    <a:masterClrMapping/>
  </p:clrMapOvr>
  <p:transition spd="med">
    <p:wipe dir="r"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92" y="365872"/>
            <a:ext cx="6723663" cy="44319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93266230"/>
      </p:ext>
    </p:extLst>
  </p:cSld>
  <p:clrMapOvr>
    <a:masterClrMapping/>
  </p:clrMapOvr>
  <p:transition spd="med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832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5763"/>
            <a:ext cx="5730240" cy="8863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62" indent="-30828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484464"/>
            <a:ext cx="5730240" cy="31845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112166708"/>
      </p:ext>
    </p:extLst>
  </p:cSld>
  <p:clrMapOvr>
    <a:masterClrMapping/>
  </p:clrMapOvr>
  <p:transition spd="med">
    <p:wipe dir="r"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157818344"/>
      </p:ext>
    </p:extLst>
  </p:cSld>
  <p:clrMapOvr>
    <a:masterClrMapping/>
  </p:clrMapOvr>
  <p:transition spd="med">
    <p:wipe dir="r"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655427"/>
      </p:ext>
    </p:extLst>
  </p:cSld>
  <p:clrMapOvr>
    <a:masterClrMapping/>
  </p:clrMapOvr>
  <p:transition spd="med">
    <p:wipe dir="r"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864" y="2331028"/>
            <a:ext cx="9134535" cy="1994392"/>
          </a:xfrm>
        </p:spPr>
        <p:txBody>
          <a:bodyPr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 descr="dell_white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11220720" y="6058392"/>
            <a:ext cx="633501" cy="6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15"/>
      </p:ext>
    </p:extLst>
  </p:cSld>
  <p:clrMapOvr>
    <a:masterClrMapping/>
  </p:clrMapOvr>
  <p:transition spd="med">
    <p:wipe dir="r"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Dell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706880"/>
            <a:ext cx="10565848" cy="4267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016" indent="-30814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9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1615834"/>
      </p:ext>
    </p:extLst>
  </p:cSld>
  <p:clrMapOvr>
    <a:masterClrMapping/>
  </p:clrMapOvr>
  <p:transition spd="med">
    <p:wipe dir="r"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-169332" y="242564"/>
            <a:ext cx="11904133" cy="750455"/>
          </a:xfrm>
          <a:prstGeom prst="roundRect">
            <a:avLst>
              <a:gd name="adj" fmla="val 10250"/>
            </a:avLst>
          </a:prstGeom>
          <a:solidFill>
            <a:schemeClr val="accent1"/>
          </a:solidFill>
          <a:effectLst/>
        </p:spPr>
        <p:txBody>
          <a:bodyPr wrap="square" lIns="91254" tIns="45718" rIns="91254" bIns="45718" rtlCol="0" anchor="t">
            <a:normAutofit/>
          </a:bodyPr>
          <a:lstStyle/>
          <a:p>
            <a:pPr algn="ctr" defTabSz="1216380" fontAlgn="base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dirty="0" err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319" y="6431654"/>
            <a:ext cx="347132" cy="152399"/>
          </a:xfrm>
          <a:prstGeom prst="rect">
            <a:avLst/>
          </a:prstGeom>
        </p:spPr>
        <p:txBody>
          <a:bodyPr vert="horz" lIns="0" tIns="0" rIns="91254" bIns="0" rtlCol="0" anchor="ctr"/>
          <a:lstStyle>
            <a:lvl1pPr algn="l">
              <a:defRPr sz="90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defTabSz="1216380" fontAlgn="base">
              <a:spcBef>
                <a:spcPct val="0"/>
              </a:spcBef>
              <a:spcAft>
                <a:spcPct val="0"/>
              </a:spcAft>
            </a:pPr>
            <a:fld id="{DBD5246C-868F-410A-AE52-FE248EDADC46}" type="slidenum">
              <a:rPr lang="en-US" smtClean="0">
                <a:solidFill>
                  <a:srgbClr val="444444">
                    <a:lumMod val="60000"/>
                    <a:lumOff val="40000"/>
                  </a:srgbClr>
                </a:solidFill>
              </a:rPr>
              <a:pPr defTabSz="121638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444444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0652" y="254001"/>
            <a:ext cx="10962823" cy="715819"/>
          </a:xfrm>
        </p:spPr>
        <p:txBody>
          <a:bodyPr wrap="square" anchor="ctr" anchorCtr="0"/>
          <a:lstStyle>
            <a:lvl1pPr>
              <a:lnSpc>
                <a:spcPct val="90000"/>
              </a:lnSpc>
              <a:defRPr sz="2000" b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988375"/>
      </p:ext>
    </p:extLst>
  </p:cSld>
  <p:clrMapOvr>
    <a:masterClrMapping/>
  </p:clrMapOvr>
  <p:transition spd="med">
    <p:wipe dir="r"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2515"/>
            <a:ext cx="11438893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1" y="1706880"/>
            <a:ext cx="11438891" cy="42672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25" indent="-30826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50093404"/>
      </p:ext>
    </p:extLst>
  </p:cSld>
  <p:clrMapOvr>
    <a:masterClrMapping/>
  </p:clrMapOvr>
  <p:transition spd="med">
    <p:wipe dir="r"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13592"/>
            <a:ext cx="10985501" cy="776615"/>
          </a:xfrm>
        </p:spPr>
        <p:txBody>
          <a:bodyPr wrap="square" anchor="t"/>
          <a:lstStyle>
            <a:lvl1pPr>
              <a:lnSpc>
                <a:spcPct val="90000"/>
              </a:lnSpc>
              <a:defRPr sz="2700" b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8103"/>
            <a:ext cx="10972800" cy="4556969"/>
          </a:xfr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75"/>
              </a:spcBef>
              <a:spcAft>
                <a:spcPts val="451"/>
              </a:spcAft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75"/>
              </a:spcBef>
              <a:spcAft>
                <a:spcPts val="451"/>
              </a:spcAft>
              <a:buFont typeface="Museo Sans For Dell" pitchFamily="2" charset="0"/>
              <a:buChar char="–"/>
              <a:defRPr sz="15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75"/>
              </a:spcBef>
              <a:spcAft>
                <a:spcPts val="451"/>
              </a:spcAft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spcBef>
                <a:spcPts val="75"/>
              </a:spcBef>
              <a:spcAft>
                <a:spcPts val="451"/>
              </a:spcAft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spcBef>
                <a:spcPts val="75"/>
              </a:spcBef>
              <a:spcAft>
                <a:spcPts val="451"/>
              </a:spcAft>
              <a:buClr>
                <a:schemeClr val="accent1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dell_gray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962558" y="6218708"/>
            <a:ext cx="764033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0413"/>
      </p:ext>
    </p:extLst>
  </p:cSld>
  <p:clrMapOvr>
    <a:masterClrMapping/>
  </p:clrMapOvr>
  <p:transition spd="med">
    <p:wipe dir="r"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5078110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26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864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84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083321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0329464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121522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321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5312974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11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45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41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051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44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355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09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102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90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3486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850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536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84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570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94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265529022"/>
      </p:ext>
    </p:extLst>
  </p:cSld>
  <p:clrMapOvr>
    <a:masterClrMapping/>
  </p:clrMapOvr>
  <p:transition spd="med">
    <p:wipe dir="r"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3932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36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259544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999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470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3344689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646981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3345074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529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675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841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83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994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23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8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883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5541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3339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5794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159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771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sz="1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495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41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06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586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4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929275619"/>
      </p:ext>
    </p:extLst>
  </p:cSld>
  <p:clrMapOvr>
    <a:masterClrMapping/>
  </p:clrMapOvr>
  <p:transition spd="med">
    <p:wipe dir="r"/>
  </p:transition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670367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92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87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endParaRPr lang="en-US" sz="1900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</a:t>
            </a:r>
            <a:br>
              <a:rPr lang="en-US" dirty="0"/>
            </a:br>
            <a:r>
              <a:rPr lang="en-US" dirty="0"/>
              <a:t>THE SECTION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336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2165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PRESENTATION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5846305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98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827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08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619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THIS IS THE TITLE OF THE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321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498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 defTabSz="912292"/>
            <a:r>
              <a:rPr lang="en-US" sz="1900" dirty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pPr defTabSz="912292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2292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09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9"/>
          <a:stretch/>
        </p:blipFill>
        <p:spPr>
          <a:xfrm>
            <a:off x="1645920" y="0"/>
            <a:ext cx="10607040" cy="4937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2" r="312"/>
          <a:stretch/>
        </p:blipFill>
        <p:spPr>
          <a:xfrm>
            <a:off x="0" y="22305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947484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8518701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endParaRPr lang="en-US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5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741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endParaRPr lang="en-US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5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8" y="0"/>
            <a:ext cx="1179576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4865698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79576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049215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2"/>
          <a:stretch/>
        </p:blipFill>
        <p:spPr>
          <a:xfrm>
            <a:off x="0" y="-41216"/>
            <a:ext cx="1179576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3804728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2"/>
          <a:stretch/>
        </p:blipFill>
        <p:spPr>
          <a:xfrm>
            <a:off x="0" y="-41216"/>
            <a:ext cx="1179576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15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750923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9440" y="0"/>
            <a:ext cx="530352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027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47"/>
          <a:stretch/>
        </p:blipFill>
        <p:spPr>
          <a:xfrm>
            <a:off x="7040880" y="0"/>
            <a:ext cx="521208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80" y="0"/>
            <a:ext cx="521208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76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6111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n-US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3764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343713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079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859945"/>
            <a:ext cx="5067300" cy="3953483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343713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7522995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277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</a:t>
            </a:r>
            <a:r>
              <a:rPr lang="en-US" baseline="0" dirty="0" smtClean="0">
                <a:solidFill>
                  <a:schemeClr val="tx1"/>
                </a:solidFill>
              </a:rPr>
              <a:t> Image Here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85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 Image Here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542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2" y="5970280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873314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30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686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4262160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3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1348809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540102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2381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006794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22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0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0024844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0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039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06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3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037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8061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9568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0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20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240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003" y="5970281"/>
            <a:ext cx="1203319" cy="33783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24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8926765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812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4" tIns="45718" rIns="91254" bIns="45718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Add</a:t>
            </a:r>
            <a:r>
              <a:rPr lang="en-US" baseline="0" dirty="0" smtClean="0">
                <a:solidFill>
                  <a:schemeClr val="tx1"/>
                </a:solidFill>
                <a:latin typeface="Arial" panose="020B0604020202020204" pitchFamily="34" charset="0"/>
              </a:rPr>
              <a:t> Image Here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8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9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90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19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104" marR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104" marR="0" lvl="0" indent="-228104" algn="l" defTabSz="91229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4" tIns="45718" rIns="91254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3"/>
            <a:ext cx="372219" cy="276999"/>
          </a:xfrm>
          <a:prstGeom prst="rect">
            <a:avLst/>
          </a:prstGeom>
          <a:noFill/>
        </p:spPr>
        <p:txBody>
          <a:bodyPr wrap="none" lIns="91254" tIns="45718" rIns="91254" bIns="45718" rtlCol="0">
            <a:spAutoFit/>
          </a:bodyPr>
          <a:lstStyle/>
          <a:p>
            <a:fld id="{56E4D004-F3FD-1743-8447-5FBF19481BDE}" type="slidenum">
              <a:rPr lang="en-US" sz="1200" b="0" i="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t>‹#›</a:t>
            </a:fld>
            <a:endParaRPr lang="en-US" sz="1200" b="0" i="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4879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28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79" y="5970155"/>
            <a:ext cx="1203318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44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5295900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880575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298047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69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" y="6145824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75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69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" y="6145824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64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846929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749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1222145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612552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2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066" y="6145824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8279422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975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247" y="0"/>
            <a:ext cx="600283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2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1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736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85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9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11010900" cy="4327526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655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0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943100"/>
            <a:ext cx="11010900" cy="388620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9895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6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0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161" y="6438439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182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333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943100"/>
            <a:ext cx="5067300" cy="3848134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475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7" y="1490296"/>
            <a:ext cx="4323130" cy="4323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 smtClean="0">
                <a:solidFill>
                  <a:srgbClr val="000000"/>
                </a:solidFill>
              </a:rPr>
              <a:t>Add Image Here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0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539" y="1242391"/>
            <a:ext cx="8984974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 smtClean="0">
                <a:solidFill>
                  <a:srgbClr val="000000"/>
                </a:solidFill>
              </a:rPr>
              <a:t>Add Image Here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7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4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0623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31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901" y="5970178"/>
            <a:ext cx="1203319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33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09" y="5295903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880576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500177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8" rIns="91406" bIns="45718" rtlCol="0" anchor="ctr"/>
          <a:lstStyle/>
          <a:p>
            <a:pPr algn="ctr" defTabSz="91401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514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8" rIns="91406" bIns="45718" rtlCol="0" anchor="ctr"/>
          <a:lstStyle/>
          <a:p>
            <a:pPr algn="ctr" defTabSz="914014"/>
            <a:endParaRPr lang="en-US" dirty="0">
              <a:solidFill>
                <a:srgbClr val="FB4F14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71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6145827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01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12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71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87157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12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771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0555092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12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71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2330491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12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7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30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12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089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01213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268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77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8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77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6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15637532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865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77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22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13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920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575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13"/>
            <a:ext cx="5067300" cy="4327527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173" y="6438441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944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13"/>
            <a:ext cx="5067300" cy="4327527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13"/>
            <a:ext cx="5067300" cy="4327527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120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9"/>
            <a:ext cx="5067300" cy="3848135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862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8" rIns="91406" bIns="45718" rtlCol="0" anchor="ctr"/>
          <a:lstStyle/>
          <a:p>
            <a:pPr algn="ctr" defTabSz="91401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13"/>
            <a:ext cx="5067300" cy="4327527"/>
          </a:xfrm>
        </p:spPr>
        <p:txBody>
          <a:bodyPr>
            <a:normAutofit/>
          </a:bodyPr>
          <a:lstStyle>
            <a:lvl1pPr marL="228509" marR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509" marR="0" lvl="0" indent="-228509" algn="l" defTabSz="91401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727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561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8" rIns="91406" bIns="45718" rtlCol="0" anchor="ctr"/>
          <a:lstStyle/>
          <a:p>
            <a:pPr algn="ctr" defTabSz="914014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99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01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0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0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0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918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173" y="6374265"/>
            <a:ext cx="1283679" cy="284955"/>
          </a:xfrm>
          <a:prstGeom prst="rect">
            <a:avLst/>
          </a:prstGeom>
        </p:spPr>
        <p:txBody>
          <a:bodyPr vert="horz" lIns="91406" tIns="45718" rIns="91406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191"/>
            <a:ext cx="372219" cy="276999"/>
          </a:xfrm>
          <a:prstGeom prst="rect">
            <a:avLst/>
          </a:prstGeom>
          <a:noFill/>
        </p:spPr>
        <p:txBody>
          <a:bodyPr wrap="none" lIns="91406" tIns="45718" rIns="91406" bIns="45718" rtlCol="0">
            <a:spAutoFit/>
          </a:bodyPr>
          <a:lstStyle/>
          <a:p>
            <a:pPr defTabSz="914014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014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2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78" b="-9351"/>
          <a:stretch/>
        </p:blipFill>
        <p:spPr>
          <a:xfrm>
            <a:off x="1145628" y="0"/>
            <a:ext cx="11046372" cy="7406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3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79" y="5970155"/>
            <a:ext cx="1203318" cy="337833"/>
          </a:xfrm>
          <a:prstGeom prst="rect">
            <a:avLst/>
          </a:prstGeom>
        </p:spPr>
      </p:pic>
      <p:pic>
        <p:nvPicPr>
          <p:cNvPr id="14" name="Picture 13" descr="Quest_Bubbles_1_1.ai"/>
          <p:cNvPicPr>
            <a:picLocks noChangeAspect="1"/>
          </p:cNvPicPr>
          <p:nvPr userDrawn="1"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668" t="35298" b="24992"/>
          <a:stretch/>
        </p:blipFill>
        <p:spPr>
          <a:xfrm>
            <a:off x="-105100" y="-147144"/>
            <a:ext cx="9807440" cy="5102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5295900"/>
            <a:ext cx="6756399" cy="661316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HEADLINE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880575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685967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69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" y="6145824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45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33336065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F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B4F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3369" y="3236087"/>
            <a:ext cx="4869084" cy="48690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" y="6145824"/>
            <a:ext cx="949951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500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8279317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749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695836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020210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37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066" y="6145824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24961232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247" y="0"/>
            <a:ext cx="600283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915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1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480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85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7" y="6148749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006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11010900" cy="4327526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0299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8475040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0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943100"/>
            <a:ext cx="11010900" cy="388620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261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pos="5856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pos="3840">
          <p15:clr>
            <a:srgbClr val="FBAE40"/>
          </p15:clr>
        </p15:guide>
        <p15:guide id="9" pos="3552">
          <p15:clr>
            <a:srgbClr val="FBAE40"/>
          </p15:clr>
        </p15:guide>
        <p15:guide id="10" orient="horz" pos="1224">
          <p15:clr>
            <a:srgbClr val="FBAE40"/>
          </p15:clr>
        </p15:guide>
      </p15:sldGuideLst>
    </p:ext>
  </p:extLs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6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0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161" y="6438439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7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784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0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943100"/>
            <a:ext cx="5067300" cy="3848134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506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7" y="1490296"/>
            <a:ext cx="4323130" cy="4323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 smtClean="0">
                <a:solidFill>
                  <a:srgbClr val="000000"/>
                </a:solidFill>
              </a:rPr>
              <a:t>Add Image Here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485900"/>
            <a:ext cx="5067300" cy="4327526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8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4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204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539" y="1242391"/>
            <a:ext cx="8984974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 smtClean="0">
                <a:solidFill>
                  <a:srgbClr val="000000"/>
                </a:solidFill>
              </a:rPr>
              <a:t>Add Image Here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0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2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7895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161" y="6374263"/>
            <a:ext cx="1283678" cy="284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0" y="629016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 defTabSz="914400"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39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2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250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96352717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61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64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0563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98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6278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26998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 userDrawn="1">
          <p15:clr>
            <a:srgbClr val="FBAE40"/>
          </p15:clr>
        </p15:guide>
        <p15:guide id="12" pos="6648" userDrawn="1">
          <p15:clr>
            <a:srgbClr val="FBAE40"/>
          </p15:clr>
        </p15:guide>
        <p15:guide id="13" pos="7272" userDrawn="1">
          <p15:clr>
            <a:srgbClr val="FBAE40"/>
          </p15:clr>
        </p15:guide>
        <p15:guide id="14" orient="horz" pos="420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26091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53757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2719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743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0320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 userDrawn="1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358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65600" y="6356479"/>
            <a:ext cx="3860800" cy="366183"/>
          </a:xfrm>
          <a:prstGeom prst="rect">
            <a:avLst/>
          </a:prstGeom>
        </p:spPr>
        <p:txBody>
          <a:bodyPr lIns="91252" tIns="45718" rIns="91252" bIns="45718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81116"/>
      </p:ext>
    </p:extLst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4441340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06" indent="-308259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34225"/>
      </p:ext>
    </p:extLst>
  </p:cSld>
  <p:clrMapOvr>
    <a:masterClrMapping/>
  </p:clrMapOvr>
  <p:transition spd="med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858000"/>
          </a:xfrm>
          <a:prstGeom prst="rect">
            <a:avLst/>
          </a:prstGeom>
          <a:noFill/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42288089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ettyImages-554392027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0" r="1386" b="17606"/>
          <a:stretch/>
        </p:blipFill>
        <p:spPr>
          <a:xfrm>
            <a:off x="13648" y="0"/>
            <a:ext cx="121783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80" y="6148874"/>
            <a:ext cx="952629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11726570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3362505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ttyImages-55439198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7" t="-498" r="861" b="17234"/>
          <a:stretch/>
        </p:blipFill>
        <p:spPr>
          <a:xfrm>
            <a:off x="0" y="-41216"/>
            <a:ext cx="12192000" cy="6899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8" y="0"/>
            <a:ext cx="12192000" cy="69128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03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912">
          <p15:clr>
            <a:srgbClr val="FBAE40"/>
          </p15:clr>
        </p15:guide>
        <p15:guide id="4" pos="7272">
          <p15:clr>
            <a:srgbClr val="FBAE40"/>
          </p15:clr>
        </p15:guide>
        <p15:guide id="5" pos="6360">
          <p15:clr>
            <a:srgbClr val="FBAE40"/>
          </p15:clr>
        </p15:guide>
        <p15:guide id="6" orient="horz" pos="240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71595" y="3798277"/>
            <a:ext cx="7798777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PRESENTATION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91" y="6145827"/>
            <a:ext cx="949951" cy="266700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1" y="5197820"/>
            <a:ext cx="6137275" cy="546997"/>
          </a:xfr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Presenter’s name, title, date</a:t>
            </a:r>
          </a:p>
        </p:txBody>
      </p:sp>
    </p:spTree>
    <p:extLst>
      <p:ext uri="{BB962C8B-B14F-4D97-AF65-F5344CB8AC3E}">
        <p14:creationId xmlns:p14="http://schemas.microsoft.com/office/powerpoint/2010/main" val="7684700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3888">
          <p15:clr>
            <a:srgbClr val="FBAE40"/>
          </p15:clr>
        </p15:guide>
        <p15:guide id="4" pos="7296">
          <p15:clr>
            <a:srgbClr val="FBAE40"/>
          </p15:clr>
        </p15:guide>
        <p15:guide id="5" pos="6240">
          <p15:clr>
            <a:srgbClr val="FBAE40"/>
          </p15:clr>
        </p15:guide>
        <p15:guide id="6" orient="horz" pos="2376">
          <p15:clr>
            <a:srgbClr val="FBAE40"/>
          </p15:clr>
        </p15:guide>
        <p15:guide id="7" pos="6672">
          <p15:clr>
            <a:srgbClr val="FBAE40"/>
          </p15:clr>
        </p15:guide>
        <p15:guide id="8" orient="horz" pos="4056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55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7" b="3567"/>
          <a:stretch/>
        </p:blipFill>
        <p:spPr>
          <a:xfrm>
            <a:off x="1103972" y="0"/>
            <a:ext cx="1108802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25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ttyImages-56851944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00" t="5445" r="47110" b="5445"/>
          <a:stretch/>
        </p:blipFill>
        <p:spPr>
          <a:xfrm>
            <a:off x="4839964" y="0"/>
            <a:ext cx="737622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1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1503" y="3429000"/>
            <a:ext cx="5981700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455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11010900" cy="4327527"/>
          </a:xfrm>
        </p:spPr>
        <p:txBody>
          <a:bodyPr>
            <a:normAutofit/>
          </a:bodyPr>
          <a:lstStyle>
            <a:lvl1pPr>
              <a:buClr>
                <a:srgbClr val="003875"/>
              </a:buClr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92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tyImages-55579892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42" t="20649" r="51296" b="21830"/>
          <a:stretch/>
        </p:blipFill>
        <p:spPr>
          <a:xfrm>
            <a:off x="6213371" y="0"/>
            <a:ext cx="6002831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71501" y="3429000"/>
            <a:ext cx="5981699" cy="1346139"/>
          </a:xfrm>
        </p:spPr>
        <p:txBody>
          <a:bodyPr anchor="b">
            <a:normAutofit/>
          </a:bodyPr>
          <a:lstStyle>
            <a:lvl1pPr algn="l">
              <a:defRPr sz="40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</a:t>
            </a:r>
            <a:br>
              <a:rPr lang="en-US" dirty="0" smtClean="0"/>
            </a:br>
            <a:r>
              <a:rPr lang="en-US" dirty="0" smtClean="0"/>
              <a:t>THE 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9" y="6148874"/>
            <a:ext cx="929075" cy="2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835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  <p15:guide id="3" pos="41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160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63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4080">
          <p15:clr>
            <a:srgbClr val="FBAE40"/>
          </p15:clr>
        </p15:guide>
        <p15:guide id="12" pos="6648">
          <p15:clr>
            <a:srgbClr val="FBAE40"/>
          </p15:clr>
        </p15:guide>
        <p15:guide id="13" pos="7272">
          <p15:clr>
            <a:srgbClr val="FBAE40"/>
          </p15:clr>
        </p15:guide>
        <p15:guide id="14" orient="horz" pos="420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3" y="1109541"/>
            <a:ext cx="110109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3" y="571503"/>
            <a:ext cx="110109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00"/>
            <a:ext cx="11010900" cy="3886200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27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  <p15:guide id="11" orient="horz" pos="1224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880089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500" y="571501"/>
            <a:ext cx="11066256" cy="298939"/>
          </a:xfrm>
        </p:spPr>
        <p:txBody>
          <a:bodyPr>
            <a:noAutofit/>
          </a:bodyPr>
          <a:lstStyle>
            <a:lvl1pPr marL="0" indent="0">
              <a:buNone/>
              <a:defRPr sz="1200" b="0" i="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THE TITLE OF A SLIDE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5454212" y="6438441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93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4056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591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960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3084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110954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571503"/>
            <a:ext cx="10972800" cy="750404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THIS IS THE TITLE OF THE SLIDE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943184"/>
            <a:ext cx="5067300" cy="3848135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169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48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576649" y="1490297"/>
            <a:ext cx="4323131" cy="4323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3" y="1485968"/>
            <a:ext cx="5067300" cy="4327527"/>
          </a:xfrm>
        </p:spPr>
        <p:txBody>
          <a:bodyPr>
            <a:normAutofit/>
          </a:bodyPr>
          <a:lstStyle>
            <a:lvl1pPr marL="228098" marR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 sz="23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3875"/>
              </a:buClr>
              <a:defRPr sz="20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3875"/>
              </a:buClr>
              <a:defRPr sz="19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3875"/>
              </a:buClr>
              <a:defRPr sz="15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3875"/>
              </a:buClr>
              <a:defRPr sz="1200" b="0" i="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28098" marR="0" lvl="0" indent="-228098" algn="l" defTabSz="91226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875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672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381652" y="1242392"/>
            <a:ext cx="8984975" cy="4571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2" tIns="45718" rIns="91252" bIns="45718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Add Image Here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571500" y="571501"/>
            <a:ext cx="10972800" cy="298939"/>
          </a:xfrm>
        </p:spPr>
        <p:txBody>
          <a:bodyPr>
            <a:noAutofit/>
          </a:bodyPr>
          <a:lstStyle>
            <a:lvl1pPr marL="0" indent="0">
              <a:buNone/>
              <a:defRPr sz="2300" b="0" i="0" baseline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60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22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684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4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07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68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28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89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This is an additional subtitle only slide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7" y="6288021"/>
            <a:ext cx="929075" cy="2608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71500" y="6082748"/>
            <a:ext cx="109728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5454212" y="6374265"/>
            <a:ext cx="1283679" cy="284955"/>
          </a:xfrm>
          <a:prstGeom prst="rect">
            <a:avLst/>
          </a:prstGeom>
        </p:spPr>
        <p:txBody>
          <a:bodyPr vert="horz" lIns="91252" tIns="45718" rIns="91252" bIns="45718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FFFFF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rPr>
              <a:t>Confidential</a:t>
            </a:r>
          </a:p>
          <a:p>
            <a:pPr algn="ctr"/>
            <a:endParaRPr lang="en-US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71501" y="6290294"/>
            <a:ext cx="372219" cy="276999"/>
          </a:xfrm>
          <a:prstGeom prst="rect">
            <a:avLst/>
          </a:prstGeom>
          <a:noFill/>
        </p:spPr>
        <p:txBody>
          <a:bodyPr wrap="none" lIns="91252" tIns="45718" rIns="91252" bIns="45718" rtlCol="0">
            <a:spAutoFit/>
          </a:bodyPr>
          <a:lstStyle/>
          <a:p>
            <a:fld id="{56E4D004-F3FD-1743-8447-5FBF19481BDE}" type="slidenum">
              <a:rPr lang="en-US" sz="1200" smtClean="0">
                <a:solidFill>
                  <a:srgbClr val="AAAAAA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dirty="0">
              <a:solidFill>
                <a:srgbClr val="AAAAAA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533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  <p15:guide id="2" pos="360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936">
          <p15:clr>
            <a:srgbClr val="FBAE40"/>
          </p15:clr>
        </p15:guide>
        <p15:guide id="6" orient="horz" pos="1224">
          <p15:clr>
            <a:srgbClr val="FBAE40"/>
          </p15:clr>
        </p15:guide>
        <p15:guide id="7" pos="5856">
          <p15:clr>
            <a:srgbClr val="FBAE40"/>
          </p15:clr>
        </p15:guide>
        <p15:guide id="8" orient="horz" pos="504">
          <p15:clr>
            <a:srgbClr val="FBAE40"/>
          </p15:clr>
        </p15:guide>
        <p15:guide id="9" pos="3840">
          <p15:clr>
            <a:srgbClr val="FBAE40"/>
          </p15:clr>
        </p15:guide>
        <p15:guide id="10" pos="355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863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819169382"/>
      </p:ext>
    </p:extLst>
  </p:cSld>
  <p:clrMapOvr>
    <a:masterClrMapping/>
  </p:clrMapOvr>
  <p:transition spd="med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ll Blue divid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864" y="2331028"/>
            <a:ext cx="9134535" cy="1994392"/>
          </a:xfrm>
        </p:spPr>
        <p:txBody>
          <a:bodyPr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 descr="dell_white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220720" y="6058392"/>
            <a:ext cx="633501" cy="63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7911"/>
      </p:ext>
    </p:extLst>
  </p:cSld>
  <p:clrMapOvr>
    <a:masterClrMapping/>
  </p:clrMapOvr>
  <p:transition spd="med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10565848" cy="4267200"/>
          </a:xfr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9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62344" indent="-30827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175364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1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0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48.xml"/><Relationship Id="rId19" Type="http://schemas.openxmlformats.org/officeDocument/2006/relationships/theme" Target="../theme/theme16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66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10" Type="http://schemas.openxmlformats.org/officeDocument/2006/relationships/slideLayout" Target="../slideLayouts/slideLayout284.xml"/><Relationship Id="rId19" Type="http://schemas.openxmlformats.org/officeDocument/2006/relationships/theme" Target="../theme/theme18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95.xml"/><Relationship Id="rId7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294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Relationship Id="rId14" Type="http://schemas.openxmlformats.org/officeDocument/2006/relationships/image" Target="../media/image2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317.xml"/><Relationship Id="rId18" Type="http://schemas.openxmlformats.org/officeDocument/2006/relationships/slideLayout" Target="../slideLayouts/slideLayout322.xml"/><Relationship Id="rId26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307.xml"/><Relationship Id="rId21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17" Type="http://schemas.openxmlformats.org/officeDocument/2006/relationships/slideLayout" Target="../slideLayouts/slideLayout321.xml"/><Relationship Id="rId25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306.xml"/><Relationship Id="rId16" Type="http://schemas.openxmlformats.org/officeDocument/2006/relationships/slideLayout" Target="../slideLayouts/slideLayout320.xml"/><Relationship Id="rId20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2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09.xml"/><Relationship Id="rId15" Type="http://schemas.openxmlformats.org/officeDocument/2006/relationships/slideLayout" Target="../slideLayouts/slideLayout319.xml"/><Relationship Id="rId23" Type="http://schemas.openxmlformats.org/officeDocument/2006/relationships/slideLayout" Target="../slideLayouts/slideLayout327.xml"/><Relationship Id="rId28" Type="http://schemas.openxmlformats.org/officeDocument/2006/relationships/theme" Target="../theme/theme20.xml"/><Relationship Id="rId10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Relationship Id="rId14" Type="http://schemas.openxmlformats.org/officeDocument/2006/relationships/slideLayout" Target="../slideLayouts/slideLayout318.xml"/><Relationship Id="rId22" Type="http://schemas.openxmlformats.org/officeDocument/2006/relationships/slideLayout" Target="../slideLayouts/slideLayout326.xml"/><Relationship Id="rId27" Type="http://schemas.openxmlformats.org/officeDocument/2006/relationships/slideLayout" Target="../slideLayouts/slideLayout33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9.xml"/><Relationship Id="rId13" Type="http://schemas.openxmlformats.org/officeDocument/2006/relationships/slideLayout" Target="../slideLayouts/slideLayout344.xml"/><Relationship Id="rId1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38.xml"/><Relationship Id="rId12" Type="http://schemas.openxmlformats.org/officeDocument/2006/relationships/slideLayout" Target="../slideLayouts/slideLayout343.xml"/><Relationship Id="rId17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3.xml"/><Relationship Id="rId16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36.xml"/><Relationship Id="rId1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41.xml"/><Relationship Id="rId19" Type="http://schemas.openxmlformats.org/officeDocument/2006/relationships/theme" Target="../theme/theme21.xml"/><Relationship Id="rId4" Type="http://schemas.openxmlformats.org/officeDocument/2006/relationships/slideLayout" Target="../slideLayouts/slideLayout335.xml"/><Relationship Id="rId9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4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7.xml"/><Relationship Id="rId13" Type="http://schemas.openxmlformats.org/officeDocument/2006/relationships/slideLayout" Target="../slideLayouts/slideLayout362.xml"/><Relationship Id="rId1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52.xml"/><Relationship Id="rId21" Type="http://schemas.openxmlformats.org/officeDocument/2006/relationships/theme" Target="../theme/theme22.xml"/><Relationship Id="rId7" Type="http://schemas.openxmlformats.org/officeDocument/2006/relationships/slideLayout" Target="../slideLayouts/slideLayout356.xml"/><Relationship Id="rId12" Type="http://schemas.openxmlformats.org/officeDocument/2006/relationships/slideLayout" Target="../slideLayouts/slideLayout361.xml"/><Relationship Id="rId17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51.xml"/><Relationship Id="rId16" Type="http://schemas.openxmlformats.org/officeDocument/2006/relationships/slideLayout" Target="../slideLayouts/slideLayout365.xml"/><Relationship Id="rId2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355.xml"/><Relationship Id="rId11" Type="http://schemas.openxmlformats.org/officeDocument/2006/relationships/slideLayout" Target="../slideLayouts/slideLayout360.xml"/><Relationship Id="rId5" Type="http://schemas.openxmlformats.org/officeDocument/2006/relationships/slideLayout" Target="../slideLayouts/slideLayout354.xml"/><Relationship Id="rId15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59.xml"/><Relationship Id="rId19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53.xml"/><Relationship Id="rId9" Type="http://schemas.openxmlformats.org/officeDocument/2006/relationships/slideLayout" Target="../slideLayouts/slideLayout358.xml"/><Relationship Id="rId14" Type="http://schemas.openxmlformats.org/officeDocument/2006/relationships/slideLayout" Target="../slideLayouts/slideLayout363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72.xml"/><Relationship Id="rId7" Type="http://schemas.openxmlformats.org/officeDocument/2006/relationships/slideLayout" Target="../slideLayouts/slideLayout376.xml"/><Relationship Id="rId2" Type="http://schemas.openxmlformats.org/officeDocument/2006/relationships/slideLayout" Target="../slideLayouts/slideLayout371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theme" Target="../theme/theme23.xml"/><Relationship Id="rId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9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theme" Target="../theme/theme24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3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theme" Target="../theme/theme25.xml"/><Relationship Id="rId5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2.xml"/><Relationship Id="rId7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405.xml"/><Relationship Id="rId11" Type="http://schemas.openxmlformats.org/officeDocument/2006/relationships/theme" Target="../theme/theme26.xml"/><Relationship Id="rId5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409.xml"/><Relationship Id="rId4" Type="http://schemas.openxmlformats.org/officeDocument/2006/relationships/slideLayout" Target="../slideLayouts/slideLayout403.xml"/><Relationship Id="rId9" Type="http://schemas.openxmlformats.org/officeDocument/2006/relationships/slideLayout" Target="../slideLayouts/slideLayout40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theme" Target="../theme/theme27.xml"/><Relationship Id="rId5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2.xml"/><Relationship Id="rId7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1.xml"/><Relationship Id="rId1" Type="http://schemas.openxmlformats.org/officeDocument/2006/relationships/slideLayout" Target="../slideLayouts/slideLayout420.xml"/><Relationship Id="rId6" Type="http://schemas.openxmlformats.org/officeDocument/2006/relationships/slideLayout" Target="../slideLayouts/slideLayout425.xml"/><Relationship Id="rId11" Type="http://schemas.openxmlformats.org/officeDocument/2006/relationships/theme" Target="../theme/theme28.xml"/><Relationship Id="rId5" Type="http://schemas.openxmlformats.org/officeDocument/2006/relationships/slideLayout" Target="../slideLayouts/slideLayout424.xml"/><Relationship Id="rId10" Type="http://schemas.openxmlformats.org/officeDocument/2006/relationships/slideLayout" Target="../slideLayouts/slideLayout429.xml"/><Relationship Id="rId4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13" Type="http://schemas.openxmlformats.org/officeDocument/2006/relationships/slideLayout" Target="../slideLayouts/slideLayout442.xml"/><Relationship Id="rId18" Type="http://schemas.openxmlformats.org/officeDocument/2006/relationships/slideLayout" Target="../slideLayouts/slideLayout447.xml"/><Relationship Id="rId3" Type="http://schemas.openxmlformats.org/officeDocument/2006/relationships/slideLayout" Target="../slideLayouts/slideLayout432.xml"/><Relationship Id="rId21" Type="http://schemas.openxmlformats.org/officeDocument/2006/relationships/slideLayout" Target="../slideLayouts/slideLayout450.xml"/><Relationship Id="rId7" Type="http://schemas.openxmlformats.org/officeDocument/2006/relationships/slideLayout" Target="../slideLayouts/slideLayout436.xml"/><Relationship Id="rId12" Type="http://schemas.openxmlformats.org/officeDocument/2006/relationships/slideLayout" Target="../slideLayouts/slideLayout441.xml"/><Relationship Id="rId17" Type="http://schemas.openxmlformats.org/officeDocument/2006/relationships/slideLayout" Target="../slideLayouts/slideLayout446.xml"/><Relationship Id="rId2" Type="http://schemas.openxmlformats.org/officeDocument/2006/relationships/slideLayout" Target="../slideLayouts/slideLayout431.xml"/><Relationship Id="rId16" Type="http://schemas.openxmlformats.org/officeDocument/2006/relationships/slideLayout" Target="../slideLayouts/slideLayout445.xml"/><Relationship Id="rId20" Type="http://schemas.openxmlformats.org/officeDocument/2006/relationships/slideLayout" Target="../slideLayouts/slideLayout449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24" Type="http://schemas.openxmlformats.org/officeDocument/2006/relationships/theme" Target="../theme/theme29.xml"/><Relationship Id="rId5" Type="http://schemas.openxmlformats.org/officeDocument/2006/relationships/slideLayout" Target="../slideLayouts/slideLayout434.xml"/><Relationship Id="rId15" Type="http://schemas.openxmlformats.org/officeDocument/2006/relationships/slideLayout" Target="../slideLayouts/slideLayout444.xml"/><Relationship Id="rId23" Type="http://schemas.openxmlformats.org/officeDocument/2006/relationships/slideLayout" Target="../slideLayouts/slideLayout452.xml"/><Relationship Id="rId10" Type="http://schemas.openxmlformats.org/officeDocument/2006/relationships/slideLayout" Target="../slideLayouts/slideLayout439.xml"/><Relationship Id="rId19" Type="http://schemas.openxmlformats.org/officeDocument/2006/relationships/slideLayout" Target="../slideLayouts/slideLayout448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Relationship Id="rId14" Type="http://schemas.openxmlformats.org/officeDocument/2006/relationships/slideLayout" Target="../slideLayouts/slideLayout443.xml"/><Relationship Id="rId22" Type="http://schemas.openxmlformats.org/officeDocument/2006/relationships/slideLayout" Target="../slideLayouts/slideLayout4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0.xml"/><Relationship Id="rId13" Type="http://schemas.openxmlformats.org/officeDocument/2006/relationships/slideLayout" Target="../slideLayouts/slideLayout465.xml"/><Relationship Id="rId18" Type="http://schemas.openxmlformats.org/officeDocument/2006/relationships/slideLayout" Target="../slideLayouts/slideLayout470.xml"/><Relationship Id="rId26" Type="http://schemas.openxmlformats.org/officeDocument/2006/relationships/theme" Target="../theme/theme30.xml"/><Relationship Id="rId3" Type="http://schemas.openxmlformats.org/officeDocument/2006/relationships/slideLayout" Target="../slideLayouts/slideLayout455.xml"/><Relationship Id="rId21" Type="http://schemas.openxmlformats.org/officeDocument/2006/relationships/slideLayout" Target="../slideLayouts/slideLayout473.xml"/><Relationship Id="rId7" Type="http://schemas.openxmlformats.org/officeDocument/2006/relationships/slideLayout" Target="../slideLayouts/slideLayout459.xml"/><Relationship Id="rId12" Type="http://schemas.openxmlformats.org/officeDocument/2006/relationships/slideLayout" Target="../slideLayouts/slideLayout464.xml"/><Relationship Id="rId17" Type="http://schemas.openxmlformats.org/officeDocument/2006/relationships/slideLayout" Target="../slideLayouts/slideLayout469.xml"/><Relationship Id="rId25" Type="http://schemas.openxmlformats.org/officeDocument/2006/relationships/slideLayout" Target="../slideLayouts/slideLayout477.xml"/><Relationship Id="rId2" Type="http://schemas.openxmlformats.org/officeDocument/2006/relationships/slideLayout" Target="../slideLayouts/slideLayout454.xml"/><Relationship Id="rId16" Type="http://schemas.openxmlformats.org/officeDocument/2006/relationships/slideLayout" Target="../slideLayouts/slideLayout468.xml"/><Relationship Id="rId20" Type="http://schemas.openxmlformats.org/officeDocument/2006/relationships/slideLayout" Target="../slideLayouts/slideLayout472.xml"/><Relationship Id="rId1" Type="http://schemas.openxmlformats.org/officeDocument/2006/relationships/slideLayout" Target="../slideLayouts/slideLayout453.xml"/><Relationship Id="rId6" Type="http://schemas.openxmlformats.org/officeDocument/2006/relationships/slideLayout" Target="../slideLayouts/slideLayout458.xml"/><Relationship Id="rId11" Type="http://schemas.openxmlformats.org/officeDocument/2006/relationships/slideLayout" Target="../slideLayouts/slideLayout463.xml"/><Relationship Id="rId24" Type="http://schemas.openxmlformats.org/officeDocument/2006/relationships/slideLayout" Target="../slideLayouts/slideLayout476.xml"/><Relationship Id="rId5" Type="http://schemas.openxmlformats.org/officeDocument/2006/relationships/slideLayout" Target="../slideLayouts/slideLayout457.xml"/><Relationship Id="rId15" Type="http://schemas.openxmlformats.org/officeDocument/2006/relationships/slideLayout" Target="../slideLayouts/slideLayout467.xml"/><Relationship Id="rId23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62.xml"/><Relationship Id="rId19" Type="http://schemas.openxmlformats.org/officeDocument/2006/relationships/slideLayout" Target="../slideLayouts/slideLayout471.xml"/><Relationship Id="rId4" Type="http://schemas.openxmlformats.org/officeDocument/2006/relationships/slideLayout" Target="../slideLayouts/slideLayout456.xml"/><Relationship Id="rId9" Type="http://schemas.openxmlformats.org/officeDocument/2006/relationships/slideLayout" Target="../slideLayouts/slideLayout461.xml"/><Relationship Id="rId14" Type="http://schemas.openxmlformats.org/officeDocument/2006/relationships/slideLayout" Target="../slideLayouts/slideLayout466.xml"/><Relationship Id="rId22" Type="http://schemas.openxmlformats.org/officeDocument/2006/relationships/slideLayout" Target="../slideLayouts/slideLayout47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5.xml"/><Relationship Id="rId13" Type="http://schemas.openxmlformats.org/officeDocument/2006/relationships/slideLayout" Target="../slideLayouts/slideLayout490.xml"/><Relationship Id="rId18" Type="http://schemas.openxmlformats.org/officeDocument/2006/relationships/slideLayout" Target="../slideLayouts/slideLayout495.xml"/><Relationship Id="rId26" Type="http://schemas.openxmlformats.org/officeDocument/2006/relationships/theme" Target="../theme/theme31.xml"/><Relationship Id="rId3" Type="http://schemas.openxmlformats.org/officeDocument/2006/relationships/slideLayout" Target="../slideLayouts/slideLayout480.xml"/><Relationship Id="rId21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484.xml"/><Relationship Id="rId12" Type="http://schemas.openxmlformats.org/officeDocument/2006/relationships/slideLayout" Target="../slideLayouts/slideLayout489.xml"/><Relationship Id="rId17" Type="http://schemas.openxmlformats.org/officeDocument/2006/relationships/slideLayout" Target="../slideLayouts/slideLayout494.xml"/><Relationship Id="rId25" Type="http://schemas.openxmlformats.org/officeDocument/2006/relationships/slideLayout" Target="../slideLayouts/slideLayout502.xml"/><Relationship Id="rId2" Type="http://schemas.openxmlformats.org/officeDocument/2006/relationships/slideLayout" Target="../slideLayouts/slideLayout479.xml"/><Relationship Id="rId16" Type="http://schemas.openxmlformats.org/officeDocument/2006/relationships/slideLayout" Target="../slideLayouts/slideLayout493.xml"/><Relationship Id="rId20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78.xml"/><Relationship Id="rId6" Type="http://schemas.openxmlformats.org/officeDocument/2006/relationships/slideLayout" Target="../slideLayouts/slideLayout483.xml"/><Relationship Id="rId11" Type="http://schemas.openxmlformats.org/officeDocument/2006/relationships/slideLayout" Target="../slideLayouts/slideLayout488.xml"/><Relationship Id="rId24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82.xml"/><Relationship Id="rId15" Type="http://schemas.openxmlformats.org/officeDocument/2006/relationships/slideLayout" Target="../slideLayouts/slideLayout492.xml"/><Relationship Id="rId23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487.xml"/><Relationship Id="rId19" Type="http://schemas.openxmlformats.org/officeDocument/2006/relationships/slideLayout" Target="../slideLayouts/slideLayout496.xml"/><Relationship Id="rId4" Type="http://schemas.openxmlformats.org/officeDocument/2006/relationships/slideLayout" Target="../slideLayouts/slideLayout481.xml"/><Relationship Id="rId9" Type="http://schemas.openxmlformats.org/officeDocument/2006/relationships/slideLayout" Target="../slideLayouts/slideLayout486.xml"/><Relationship Id="rId14" Type="http://schemas.openxmlformats.org/officeDocument/2006/relationships/slideLayout" Target="../slideLayouts/slideLayout491.xml"/><Relationship Id="rId22" Type="http://schemas.openxmlformats.org/officeDocument/2006/relationships/slideLayout" Target="../slideLayouts/slideLayout49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13" Type="http://schemas.openxmlformats.org/officeDocument/2006/relationships/slideLayout" Target="../slideLayouts/slideLayout515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slideLayout" Target="../slideLayouts/slideLayout514.xml"/><Relationship Id="rId2" Type="http://schemas.openxmlformats.org/officeDocument/2006/relationships/slideLayout" Target="../slideLayouts/slideLayout504.xml"/><Relationship Id="rId16" Type="http://schemas.openxmlformats.org/officeDocument/2006/relationships/theme" Target="../theme/theme32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5" Type="http://schemas.openxmlformats.org/officeDocument/2006/relationships/slideLayout" Target="../slideLayouts/slideLayout51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Relationship Id="rId14" Type="http://schemas.openxmlformats.org/officeDocument/2006/relationships/slideLayout" Target="../slideLayouts/slideLayout516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5.xml"/><Relationship Id="rId13" Type="http://schemas.openxmlformats.org/officeDocument/2006/relationships/slideLayout" Target="../slideLayouts/slideLayout530.xml"/><Relationship Id="rId18" Type="http://schemas.openxmlformats.org/officeDocument/2006/relationships/slideLayout" Target="../slideLayouts/slideLayout535.xml"/><Relationship Id="rId26" Type="http://schemas.openxmlformats.org/officeDocument/2006/relationships/theme" Target="../theme/theme33.xml"/><Relationship Id="rId3" Type="http://schemas.openxmlformats.org/officeDocument/2006/relationships/slideLayout" Target="../slideLayouts/slideLayout520.xml"/><Relationship Id="rId21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24.xml"/><Relationship Id="rId12" Type="http://schemas.openxmlformats.org/officeDocument/2006/relationships/slideLayout" Target="../slideLayouts/slideLayout529.xml"/><Relationship Id="rId17" Type="http://schemas.openxmlformats.org/officeDocument/2006/relationships/slideLayout" Target="../slideLayouts/slideLayout534.xml"/><Relationship Id="rId25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19.xml"/><Relationship Id="rId16" Type="http://schemas.openxmlformats.org/officeDocument/2006/relationships/slideLayout" Target="../slideLayouts/slideLayout533.xml"/><Relationship Id="rId20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8.xml"/><Relationship Id="rId24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22.xml"/><Relationship Id="rId15" Type="http://schemas.openxmlformats.org/officeDocument/2006/relationships/slideLayout" Target="../slideLayouts/slideLayout532.xml"/><Relationship Id="rId23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27.xml"/><Relationship Id="rId19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6.xml"/><Relationship Id="rId14" Type="http://schemas.openxmlformats.org/officeDocument/2006/relationships/slideLayout" Target="../slideLayouts/slideLayout531.xml"/><Relationship Id="rId22" Type="http://schemas.openxmlformats.org/officeDocument/2006/relationships/slideLayout" Target="../slideLayouts/slideLayout539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0.xml"/><Relationship Id="rId13" Type="http://schemas.openxmlformats.org/officeDocument/2006/relationships/slideLayout" Target="../slideLayouts/slideLayout555.xml"/><Relationship Id="rId18" Type="http://schemas.openxmlformats.org/officeDocument/2006/relationships/slideLayout" Target="../slideLayouts/slideLayout560.xml"/><Relationship Id="rId26" Type="http://schemas.openxmlformats.org/officeDocument/2006/relationships/theme" Target="../theme/theme34.xml"/><Relationship Id="rId3" Type="http://schemas.openxmlformats.org/officeDocument/2006/relationships/slideLayout" Target="../slideLayouts/slideLayout545.xml"/><Relationship Id="rId21" Type="http://schemas.openxmlformats.org/officeDocument/2006/relationships/slideLayout" Target="../slideLayouts/slideLayout563.xml"/><Relationship Id="rId7" Type="http://schemas.openxmlformats.org/officeDocument/2006/relationships/slideLayout" Target="../slideLayouts/slideLayout549.xml"/><Relationship Id="rId12" Type="http://schemas.openxmlformats.org/officeDocument/2006/relationships/slideLayout" Target="../slideLayouts/slideLayout554.xml"/><Relationship Id="rId17" Type="http://schemas.openxmlformats.org/officeDocument/2006/relationships/slideLayout" Target="../slideLayouts/slideLayout559.xml"/><Relationship Id="rId25" Type="http://schemas.openxmlformats.org/officeDocument/2006/relationships/slideLayout" Target="../slideLayouts/slideLayout567.xml"/><Relationship Id="rId2" Type="http://schemas.openxmlformats.org/officeDocument/2006/relationships/slideLayout" Target="../slideLayouts/slideLayout544.xml"/><Relationship Id="rId16" Type="http://schemas.openxmlformats.org/officeDocument/2006/relationships/slideLayout" Target="../slideLayouts/slideLayout558.xml"/><Relationship Id="rId20" Type="http://schemas.openxmlformats.org/officeDocument/2006/relationships/slideLayout" Target="../slideLayouts/slideLayout562.xml"/><Relationship Id="rId1" Type="http://schemas.openxmlformats.org/officeDocument/2006/relationships/slideLayout" Target="../slideLayouts/slideLayout543.xml"/><Relationship Id="rId6" Type="http://schemas.openxmlformats.org/officeDocument/2006/relationships/slideLayout" Target="../slideLayouts/slideLayout548.xml"/><Relationship Id="rId11" Type="http://schemas.openxmlformats.org/officeDocument/2006/relationships/slideLayout" Target="../slideLayouts/slideLayout553.xml"/><Relationship Id="rId24" Type="http://schemas.openxmlformats.org/officeDocument/2006/relationships/slideLayout" Target="../slideLayouts/slideLayout566.xml"/><Relationship Id="rId5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57.xml"/><Relationship Id="rId23" Type="http://schemas.openxmlformats.org/officeDocument/2006/relationships/slideLayout" Target="../slideLayouts/slideLayout565.xml"/><Relationship Id="rId10" Type="http://schemas.openxmlformats.org/officeDocument/2006/relationships/slideLayout" Target="../slideLayouts/slideLayout552.xml"/><Relationship Id="rId19" Type="http://schemas.openxmlformats.org/officeDocument/2006/relationships/slideLayout" Target="../slideLayouts/slideLayout561.xml"/><Relationship Id="rId4" Type="http://schemas.openxmlformats.org/officeDocument/2006/relationships/slideLayout" Target="../slideLayouts/slideLayout546.xml"/><Relationship Id="rId9" Type="http://schemas.openxmlformats.org/officeDocument/2006/relationships/slideLayout" Target="../slideLayouts/slideLayout551.xml"/><Relationship Id="rId14" Type="http://schemas.openxmlformats.org/officeDocument/2006/relationships/slideLayout" Target="../slideLayouts/slideLayout556.xml"/><Relationship Id="rId22" Type="http://schemas.openxmlformats.org/officeDocument/2006/relationships/slideLayout" Target="../slideLayouts/slideLayout564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0.xml"/><Relationship Id="rId7" Type="http://schemas.openxmlformats.org/officeDocument/2006/relationships/slideLayout" Target="../slideLayouts/slideLayout574.xml"/><Relationship Id="rId2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73.xml"/><Relationship Id="rId11" Type="http://schemas.openxmlformats.org/officeDocument/2006/relationships/theme" Target="../theme/theme35.xml"/><Relationship Id="rId5" Type="http://schemas.openxmlformats.org/officeDocument/2006/relationships/slideLayout" Target="../slideLayouts/slideLayout572.xml"/><Relationship Id="rId10" Type="http://schemas.openxmlformats.org/officeDocument/2006/relationships/slideLayout" Target="../slideLayouts/slideLayout577.xml"/><Relationship Id="rId4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6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5.xml"/><Relationship Id="rId13" Type="http://schemas.openxmlformats.org/officeDocument/2006/relationships/slideLayout" Target="../slideLayouts/slideLayout590.xml"/><Relationship Id="rId18" Type="http://schemas.openxmlformats.org/officeDocument/2006/relationships/theme" Target="../theme/theme36.xml"/><Relationship Id="rId3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84.xml"/><Relationship Id="rId12" Type="http://schemas.openxmlformats.org/officeDocument/2006/relationships/slideLayout" Target="../slideLayouts/slideLayout589.xml"/><Relationship Id="rId17" Type="http://schemas.openxmlformats.org/officeDocument/2006/relationships/slideLayout" Target="../slideLayouts/slideLayout594.xml"/><Relationship Id="rId2" Type="http://schemas.openxmlformats.org/officeDocument/2006/relationships/slideLayout" Target="../slideLayouts/slideLayout579.xml"/><Relationship Id="rId16" Type="http://schemas.openxmlformats.org/officeDocument/2006/relationships/slideLayout" Target="../slideLayouts/slideLayout593.xml"/><Relationship Id="rId1" Type="http://schemas.openxmlformats.org/officeDocument/2006/relationships/slideLayout" Target="../slideLayouts/slideLayout578.xml"/><Relationship Id="rId6" Type="http://schemas.openxmlformats.org/officeDocument/2006/relationships/slideLayout" Target="../slideLayouts/slideLayout583.xml"/><Relationship Id="rId11" Type="http://schemas.openxmlformats.org/officeDocument/2006/relationships/slideLayout" Target="../slideLayouts/slideLayout588.xml"/><Relationship Id="rId5" Type="http://schemas.openxmlformats.org/officeDocument/2006/relationships/slideLayout" Target="../slideLayouts/slideLayout582.xml"/><Relationship Id="rId15" Type="http://schemas.openxmlformats.org/officeDocument/2006/relationships/slideLayout" Target="../slideLayouts/slideLayout592.xml"/><Relationship Id="rId10" Type="http://schemas.openxmlformats.org/officeDocument/2006/relationships/slideLayout" Target="../slideLayouts/slideLayout587.xml"/><Relationship Id="rId4" Type="http://schemas.openxmlformats.org/officeDocument/2006/relationships/slideLayout" Target="../slideLayouts/slideLayout581.xml"/><Relationship Id="rId9" Type="http://schemas.openxmlformats.org/officeDocument/2006/relationships/slideLayout" Target="../slideLayouts/slideLayout586.xml"/><Relationship Id="rId14" Type="http://schemas.openxmlformats.org/officeDocument/2006/relationships/slideLayout" Target="../slideLayouts/slideLayout591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2.xml"/><Relationship Id="rId13" Type="http://schemas.openxmlformats.org/officeDocument/2006/relationships/slideLayout" Target="../slideLayouts/slideLayout607.xml"/><Relationship Id="rId18" Type="http://schemas.openxmlformats.org/officeDocument/2006/relationships/theme" Target="../theme/theme37.xml"/><Relationship Id="rId3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601.xml"/><Relationship Id="rId12" Type="http://schemas.openxmlformats.org/officeDocument/2006/relationships/slideLayout" Target="../slideLayouts/slideLayout606.xml"/><Relationship Id="rId17" Type="http://schemas.openxmlformats.org/officeDocument/2006/relationships/slideLayout" Target="../slideLayouts/slideLayout611.xml"/><Relationship Id="rId2" Type="http://schemas.openxmlformats.org/officeDocument/2006/relationships/slideLayout" Target="../slideLayouts/slideLayout596.xml"/><Relationship Id="rId16" Type="http://schemas.openxmlformats.org/officeDocument/2006/relationships/slideLayout" Target="../slideLayouts/slideLayout610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599.xml"/><Relationship Id="rId15" Type="http://schemas.openxmlformats.org/officeDocument/2006/relationships/slideLayout" Target="../slideLayouts/slideLayout609.xml"/><Relationship Id="rId10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Relationship Id="rId14" Type="http://schemas.openxmlformats.org/officeDocument/2006/relationships/slideLayout" Target="../slideLayouts/slideLayout608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theme" Target="../theme/theme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13" Type="http://schemas.openxmlformats.org/officeDocument/2006/relationships/slideLayout" Target="../slideLayouts/slideLayout624.xml"/><Relationship Id="rId18" Type="http://schemas.openxmlformats.org/officeDocument/2006/relationships/slideLayout" Target="../slideLayouts/slideLayout62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slideLayout" Target="../slideLayouts/slideLayout623.xml"/><Relationship Id="rId17" Type="http://schemas.openxmlformats.org/officeDocument/2006/relationships/slideLayout" Target="../slideLayouts/slideLayout628.xml"/><Relationship Id="rId2" Type="http://schemas.openxmlformats.org/officeDocument/2006/relationships/slideLayout" Target="../slideLayouts/slideLayout613.xml"/><Relationship Id="rId16" Type="http://schemas.openxmlformats.org/officeDocument/2006/relationships/slideLayout" Target="../slideLayouts/slideLayout627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16.xml"/><Relationship Id="rId15" Type="http://schemas.openxmlformats.org/officeDocument/2006/relationships/slideLayout" Target="../slideLayouts/slideLayout626.xml"/><Relationship Id="rId10" Type="http://schemas.openxmlformats.org/officeDocument/2006/relationships/slideLayout" Target="../slideLayouts/slideLayout621.xml"/><Relationship Id="rId19" Type="http://schemas.openxmlformats.org/officeDocument/2006/relationships/theme" Target="../theme/theme42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Relationship Id="rId14" Type="http://schemas.openxmlformats.org/officeDocument/2006/relationships/slideLayout" Target="../slideLayouts/slideLayout62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7.xml"/><Relationship Id="rId13" Type="http://schemas.openxmlformats.org/officeDocument/2006/relationships/slideLayout" Target="../slideLayouts/slideLayout642.xml"/><Relationship Id="rId18" Type="http://schemas.openxmlformats.org/officeDocument/2006/relationships/slideLayout" Target="../slideLayouts/slideLayout647.xml"/><Relationship Id="rId3" Type="http://schemas.openxmlformats.org/officeDocument/2006/relationships/slideLayout" Target="../slideLayouts/slideLayout632.xml"/><Relationship Id="rId7" Type="http://schemas.openxmlformats.org/officeDocument/2006/relationships/slideLayout" Target="../slideLayouts/slideLayout636.xml"/><Relationship Id="rId12" Type="http://schemas.openxmlformats.org/officeDocument/2006/relationships/slideLayout" Target="../slideLayouts/slideLayout641.xml"/><Relationship Id="rId17" Type="http://schemas.openxmlformats.org/officeDocument/2006/relationships/slideLayout" Target="../slideLayouts/slideLayout646.xml"/><Relationship Id="rId2" Type="http://schemas.openxmlformats.org/officeDocument/2006/relationships/slideLayout" Target="../slideLayouts/slideLayout631.xml"/><Relationship Id="rId16" Type="http://schemas.openxmlformats.org/officeDocument/2006/relationships/slideLayout" Target="../slideLayouts/slideLayout645.xml"/><Relationship Id="rId1" Type="http://schemas.openxmlformats.org/officeDocument/2006/relationships/slideLayout" Target="../slideLayouts/slideLayout630.xml"/><Relationship Id="rId6" Type="http://schemas.openxmlformats.org/officeDocument/2006/relationships/slideLayout" Target="../slideLayouts/slideLayout635.xml"/><Relationship Id="rId11" Type="http://schemas.openxmlformats.org/officeDocument/2006/relationships/slideLayout" Target="../slideLayouts/slideLayout640.xml"/><Relationship Id="rId5" Type="http://schemas.openxmlformats.org/officeDocument/2006/relationships/slideLayout" Target="../slideLayouts/slideLayout634.xml"/><Relationship Id="rId15" Type="http://schemas.openxmlformats.org/officeDocument/2006/relationships/slideLayout" Target="../slideLayouts/slideLayout644.xml"/><Relationship Id="rId10" Type="http://schemas.openxmlformats.org/officeDocument/2006/relationships/slideLayout" Target="../slideLayouts/slideLayout639.xml"/><Relationship Id="rId19" Type="http://schemas.openxmlformats.org/officeDocument/2006/relationships/theme" Target="../theme/theme43.xml"/><Relationship Id="rId4" Type="http://schemas.openxmlformats.org/officeDocument/2006/relationships/slideLayout" Target="../slideLayouts/slideLayout633.xml"/><Relationship Id="rId9" Type="http://schemas.openxmlformats.org/officeDocument/2006/relationships/slideLayout" Target="../slideLayouts/slideLayout638.xml"/><Relationship Id="rId14" Type="http://schemas.openxmlformats.org/officeDocument/2006/relationships/slideLayout" Target="../slideLayouts/slideLayout64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5.xml"/><Relationship Id="rId13" Type="http://schemas.openxmlformats.org/officeDocument/2006/relationships/slideLayout" Target="../slideLayouts/slideLayout660.xml"/><Relationship Id="rId18" Type="http://schemas.openxmlformats.org/officeDocument/2006/relationships/slideLayout" Target="../slideLayouts/slideLayout665.xml"/><Relationship Id="rId3" Type="http://schemas.openxmlformats.org/officeDocument/2006/relationships/slideLayout" Target="../slideLayouts/slideLayout650.xml"/><Relationship Id="rId7" Type="http://schemas.openxmlformats.org/officeDocument/2006/relationships/slideLayout" Target="../slideLayouts/slideLayout654.xml"/><Relationship Id="rId12" Type="http://schemas.openxmlformats.org/officeDocument/2006/relationships/slideLayout" Target="../slideLayouts/slideLayout659.xml"/><Relationship Id="rId17" Type="http://schemas.openxmlformats.org/officeDocument/2006/relationships/slideLayout" Target="../slideLayouts/slideLayout664.xml"/><Relationship Id="rId2" Type="http://schemas.openxmlformats.org/officeDocument/2006/relationships/slideLayout" Target="../slideLayouts/slideLayout649.xml"/><Relationship Id="rId16" Type="http://schemas.openxmlformats.org/officeDocument/2006/relationships/slideLayout" Target="../slideLayouts/slideLayout663.xml"/><Relationship Id="rId1" Type="http://schemas.openxmlformats.org/officeDocument/2006/relationships/slideLayout" Target="../slideLayouts/slideLayout648.xml"/><Relationship Id="rId6" Type="http://schemas.openxmlformats.org/officeDocument/2006/relationships/slideLayout" Target="../slideLayouts/slideLayout653.xml"/><Relationship Id="rId11" Type="http://schemas.openxmlformats.org/officeDocument/2006/relationships/slideLayout" Target="../slideLayouts/slideLayout658.xml"/><Relationship Id="rId5" Type="http://schemas.openxmlformats.org/officeDocument/2006/relationships/slideLayout" Target="../slideLayouts/slideLayout652.xml"/><Relationship Id="rId15" Type="http://schemas.openxmlformats.org/officeDocument/2006/relationships/slideLayout" Target="../slideLayouts/slideLayout662.xml"/><Relationship Id="rId10" Type="http://schemas.openxmlformats.org/officeDocument/2006/relationships/slideLayout" Target="../slideLayouts/slideLayout657.xml"/><Relationship Id="rId19" Type="http://schemas.openxmlformats.org/officeDocument/2006/relationships/theme" Target="../theme/theme44.xml"/><Relationship Id="rId4" Type="http://schemas.openxmlformats.org/officeDocument/2006/relationships/slideLayout" Target="../slideLayouts/slideLayout651.xml"/><Relationship Id="rId9" Type="http://schemas.openxmlformats.org/officeDocument/2006/relationships/slideLayout" Target="../slideLayouts/slideLayout656.xml"/><Relationship Id="rId14" Type="http://schemas.openxmlformats.org/officeDocument/2006/relationships/slideLayout" Target="../slideLayouts/slideLayout6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3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4196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  <p:sldLayoutId id="2147483718" r:id="rId3"/>
    <p:sldLayoutId id="2147483680" r:id="rId4"/>
    <p:sldLayoutId id="2147483686" r:id="rId5"/>
    <p:sldLayoutId id="2147483687" r:id="rId6"/>
    <p:sldLayoutId id="2147483695" r:id="rId7"/>
    <p:sldLayoutId id="2147483689" r:id="rId8"/>
    <p:sldLayoutId id="2147483691" r:id="rId9"/>
    <p:sldLayoutId id="2147483692" r:id="rId10"/>
    <p:sldLayoutId id="2147483693" r:id="rId11"/>
    <p:sldLayoutId id="2147483681" r:id="rId12"/>
    <p:sldLayoutId id="2147483650" r:id="rId13"/>
    <p:sldLayoutId id="2147483675" r:id="rId14"/>
    <p:sldLayoutId id="2147483672" r:id="rId15"/>
    <p:sldLayoutId id="2147483685" r:id="rId16"/>
    <p:sldLayoutId id="2147483676" r:id="rId17"/>
    <p:sldLayoutId id="2147483713" r:id="rId18"/>
    <p:sldLayoutId id="2147483764" r:id="rId19"/>
    <p:sldLayoutId id="2147483767" r:id="rId20"/>
    <p:sldLayoutId id="2147483768" r:id="rId21"/>
    <p:sldLayoutId id="2147484400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20" tIns="45718" rIns="91220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20" tIns="45718" rIns="91220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1187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190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13" indent="-228013" algn="l" defTabSz="911907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038" indent="-228013" algn="l" defTabSz="911907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39918" indent="-228013" algn="l" defTabSz="911907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5800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1683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7707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661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613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638" indent="-228013" algn="l" defTabSz="91190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83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07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860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13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38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718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600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483" algn="l" defTabSz="91190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860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426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2292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292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426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2292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292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2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5" name="fl" descr="                              Dell - Restricted - Confidential&#10;"/>
          <p:cNvSpPr txBox="1"/>
          <p:nvPr/>
        </p:nvSpPr>
        <p:spPr>
          <a:xfrm>
            <a:off x="0" y="6428573"/>
            <a:ext cx="12192000" cy="452771"/>
          </a:xfrm>
          <a:prstGeom prst="rect">
            <a:avLst/>
          </a:prstGeom>
          <a:noFill/>
        </p:spPr>
        <p:txBody>
          <a:bodyPr vert="horz" wrap="square" lIns="121669" tIns="60834" rIns="121669" bIns="60834" rtlCol="0">
            <a:spAutoFit/>
          </a:bodyPr>
          <a:lstStyle/>
          <a:p>
            <a:pPr defTabSz="912292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dirty="0" smtClean="0">
                <a:solidFill>
                  <a:srgbClr val="7F7F7F"/>
                </a:solidFill>
                <a:latin typeface="Arial" panose="020B0604020202020204" pitchFamily="34" charset="0"/>
              </a:rPr>
              <a:t>                              Dell - Restricted - Confidential</a:t>
            </a:r>
          </a:p>
          <a:p>
            <a:pPr defTabSz="912292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2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2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fld id="{58EC7406-F4CC-4ABF-902E-2AF4E70E5C0F}" type="slidenum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29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5C3"/>
                </a:buClr>
              </a:pPr>
              <a:t>‹#›</a:t>
            </a:fld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 bwMode="black">
          <a:xfrm>
            <a:off x="11219771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876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0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63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453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27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048" indent="-304048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64478" indent="-310399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2pPr>
      <a:lvl3pPr marL="1210030" indent="-293467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3pPr>
      <a:lvl4pPr marL="1657699" indent="-295583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4pPr>
      <a:lvl5pPr marL="2139171" indent="-314632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7390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5488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3626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1852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099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638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538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2758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0856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8955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719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5376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9886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</p:sldLayoutIdLst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110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</p:sldLayoutIdLst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848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</p:sldLayoutIdLst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22" tIns="45718" rIns="9122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22" tIns="45718" rIns="9122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5324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192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18" indent="-228018" algn="l" defTabSz="91192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054" indent="-228018" algn="l" defTabSz="91192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39946" indent="-228018" algn="l" defTabSz="91192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5840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1735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7769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735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699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734" indent="-228018" algn="l" defTabSz="91192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95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29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894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858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894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786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680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575" algn="l" defTabSz="91192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48" tIns="45718" rIns="91248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48" tIns="45718" rIns="91248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2072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2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88" indent="-228088" algn="l" defTabSz="912224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62" indent="-228088" algn="l" defTabSz="91222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10" indent="-228088" algn="l" defTabSz="91222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360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411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584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697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808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982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51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4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6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48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622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7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2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771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48" tIns="45718" rIns="91248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48" tIns="45718" rIns="91248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2586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2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88" indent="-228088" algn="l" defTabSz="912224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62" indent="-228088" algn="l" defTabSz="91222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10" indent="-228088" algn="l" defTabSz="91222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360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411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584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697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808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6982" indent="-228088" algn="l" defTabSz="9122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51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24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36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448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622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67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720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771" algn="l" defTabSz="91222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6633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876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446" y="6433919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2043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043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446" y="6433919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2043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043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20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fld id="{58EC7406-F4CC-4ABF-902E-2AF4E70E5C0F}" type="slidenum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91204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5C3"/>
                </a:buClr>
              </a:pPr>
              <a:t>‹#›</a:t>
            </a:fld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 bwMode="black">
          <a:xfrm>
            <a:off x="11219771" y="6064111"/>
            <a:ext cx="627780" cy="627780"/>
          </a:xfrm>
          <a:prstGeom prst="rect">
            <a:avLst/>
          </a:prstGeom>
        </p:spPr>
      </p:pic>
      <p:sp>
        <p:nvSpPr>
          <p:cNvPr id="15" name="fl" descr=" &#10;Dell - Internal Use - Confidential  "/>
          <p:cNvSpPr txBox="1"/>
          <p:nvPr/>
        </p:nvSpPr>
        <p:spPr>
          <a:xfrm>
            <a:off x="0" y="6494783"/>
            <a:ext cx="12192000" cy="421996"/>
          </a:xfrm>
          <a:prstGeom prst="rect">
            <a:avLst/>
          </a:prstGeom>
          <a:noFill/>
        </p:spPr>
        <p:txBody>
          <a:bodyPr vert="horz" wrap="square" lIns="91232" tIns="45718" rIns="91232" bIns="45718" rtlCol="0">
            <a:spAutoFit/>
          </a:bodyPr>
          <a:lstStyle/>
          <a:p>
            <a:pPr defTabSz="912043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dirty="0" smtClean="0">
                <a:solidFill>
                  <a:srgbClr val="AAAAAA"/>
                </a:solidFill>
                <a:latin typeface="Arial" panose="020B0604020202020204" pitchFamily="34" charset="0"/>
              </a:rPr>
              <a:t> </a:t>
            </a:r>
          </a:p>
          <a:p>
            <a:pPr defTabSz="912043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dirty="0" smtClean="0">
                <a:solidFill>
                  <a:srgbClr val="AAAAAA"/>
                </a:solidFill>
                <a:latin typeface="Arial" panose="020B0604020202020204" pitchFamily="34" charset="0"/>
              </a:rPr>
              <a:t>Dell - Internal Use - Confidential  </a:t>
            </a:r>
          </a:p>
        </p:txBody>
      </p:sp>
    </p:spTree>
    <p:extLst>
      <p:ext uri="{BB962C8B-B14F-4D97-AF65-F5344CB8AC3E}">
        <p14:creationId xmlns:p14="http://schemas.microsoft.com/office/powerpoint/2010/main" val="28729794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cap="none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792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60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404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20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3960" indent="-303960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64273" indent="-310311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2pPr>
      <a:lvl3pPr marL="1209700" indent="-293379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3pPr>
      <a:lvl4pPr marL="1657244" indent="-295495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4pPr>
      <a:lvl5pPr marL="2138584" indent="-314544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6642" indent="-3145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4564" indent="-3145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2541" indent="-3145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0598" indent="-31454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923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6050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40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2098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0020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7943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6024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4041" algn="l" defTabSz="12160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6992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1" r:id="rId19"/>
    <p:sldLayoutId id="2147483770" r:id="rId20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100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59" r:id="rId23"/>
    <p:sldLayoutId id="2147484060" r:id="rId24"/>
    <p:sldLayoutId id="2147484061" r:id="rId25"/>
    <p:sldLayoutId id="2147484062" r:id="rId26"/>
    <p:sldLayoutId id="2147484063" r:id="rId2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04" tIns="45718" rIns="9120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04" tIns="45718" rIns="9120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9414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4079" r:id="rId15"/>
    <p:sldLayoutId id="2147484080" r:id="rId16"/>
    <p:sldLayoutId id="2147484081" r:id="rId17"/>
    <p:sldLayoutId id="2147484082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172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7970" indent="-227970" algn="l" defTabSz="911725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3910" indent="-227970" algn="l" defTabSz="911725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39694" indent="-227970" algn="l" defTabSz="911725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5480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1267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7205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069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31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870" indent="-227970" algn="l" defTabSz="911725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87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25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88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50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390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74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60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747" algn="l" defTabSz="91172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4194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  <p:sldLayoutId id="2147484101" r:id="rId18"/>
    <p:sldLayoutId id="2147484102" r:id="rId19"/>
    <p:sldLayoutId id="2147484103" r:id="rId20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42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</p:sldLayoutIdLst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0582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</p:sldLayoutIdLst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0096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4770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1827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831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6490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  <p:sldLayoutId id="2147484188" r:id="rId18"/>
    <p:sldLayoutId id="2147484189" r:id="rId19"/>
    <p:sldLayoutId id="2147484190" r:id="rId20"/>
    <p:sldLayoutId id="2147484191" r:id="rId21"/>
    <p:sldLayoutId id="2147484192" r:id="rId22"/>
    <p:sldLayoutId id="2147484195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0081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723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  <p:sldLayoutId id="2147484215" r:id="rId19"/>
    <p:sldLayoutId id="2147484216" r:id="rId20"/>
    <p:sldLayoutId id="2147484217" r:id="rId21"/>
    <p:sldLayoutId id="2147484218" r:id="rId22"/>
    <p:sldLayoutId id="2147484219" r:id="rId23"/>
    <p:sldLayoutId id="2147484220" r:id="rId24"/>
    <p:sldLayoutId id="2147484221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436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  <p:sldLayoutId id="2147484239" r:id="rId17"/>
    <p:sldLayoutId id="2147484240" r:id="rId18"/>
    <p:sldLayoutId id="2147484241" r:id="rId19"/>
    <p:sldLayoutId id="2147484242" r:id="rId20"/>
    <p:sldLayoutId id="2147484243" r:id="rId21"/>
    <p:sldLayoutId id="2147484244" r:id="rId22"/>
    <p:sldLayoutId id="2147484245" r:id="rId23"/>
    <p:sldLayoutId id="2147484246" r:id="rId24"/>
    <p:sldLayoutId id="2147484247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860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300" dirty="0"/>
              <a:t>Fourth level</a:t>
            </a:r>
            <a:endParaRPr lang="en-US" dirty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426" y="6433897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638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121638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426" y="6433897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21638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defTabSz="121638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63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63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8162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  <p:sldLayoutId id="2147484260" r:id="rId12"/>
    <p:sldLayoutId id="2147484261" r:id="rId13"/>
    <p:sldLayoutId id="2147484262" r:id="rId14"/>
    <p:sldLayoutId id="2147484264" r:id="rId1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09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63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453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27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048" indent="-304048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64478" indent="-310399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2pPr>
      <a:lvl3pPr marL="1210030" indent="-293467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3pPr>
      <a:lvl4pPr marL="1657699" indent="-295583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4pPr>
      <a:lvl5pPr marL="2139171" indent="-314632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7390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5488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3626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1852" indent="-31463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099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638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538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2758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0856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8955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7190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5376" algn="l" defTabSz="12163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1598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277" r:id="rId12"/>
    <p:sldLayoutId id="2147484278" r:id="rId13"/>
    <p:sldLayoutId id="2147484279" r:id="rId14"/>
    <p:sldLayoutId id="2147484280" r:id="rId15"/>
    <p:sldLayoutId id="2147484281" r:id="rId16"/>
    <p:sldLayoutId id="2147484282" r:id="rId17"/>
    <p:sldLayoutId id="2147484283" r:id="rId18"/>
    <p:sldLayoutId id="2147484284" r:id="rId19"/>
    <p:sldLayoutId id="2147484285" r:id="rId20"/>
    <p:sldLayoutId id="2147484286" r:id="rId21"/>
    <p:sldLayoutId id="2147484287" r:id="rId22"/>
    <p:sldLayoutId id="2147484288" r:id="rId23"/>
    <p:sldLayoutId id="2147484289" r:id="rId24"/>
    <p:sldLayoutId id="2147484290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8834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  <p:sldLayoutId id="2147484303" r:id="rId12"/>
    <p:sldLayoutId id="2147484304" r:id="rId13"/>
    <p:sldLayoutId id="2147484305" r:id="rId14"/>
    <p:sldLayoutId id="2147484306" r:id="rId15"/>
    <p:sldLayoutId id="2147484307" r:id="rId16"/>
    <p:sldLayoutId id="2147484308" r:id="rId17"/>
    <p:sldLayoutId id="2147484309" r:id="rId18"/>
    <p:sldLayoutId id="2147484310" r:id="rId19"/>
    <p:sldLayoutId id="2147484311" r:id="rId20"/>
    <p:sldLayoutId id="2147484312" r:id="rId21"/>
    <p:sldLayoutId id="2147484313" r:id="rId22"/>
    <p:sldLayoutId id="2147484314" r:id="rId23"/>
    <p:sldLayoutId id="2147484315" r:id="rId24"/>
    <p:sldLayoutId id="2147484316" r:id="rId2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8854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</p:sldLayoutIdLst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92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  <p:sldLayoutId id="2147484339" r:id="rId11"/>
    <p:sldLayoutId id="2147484340" r:id="rId12"/>
    <p:sldLayoutId id="2147484341" r:id="rId13"/>
    <p:sldLayoutId id="2147484342" r:id="rId14"/>
    <p:sldLayoutId id="2147484343" r:id="rId15"/>
    <p:sldLayoutId id="2147484344" r:id="rId16"/>
    <p:sldLayoutId id="2147484345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charset="0"/>
          <a:ea typeface="Arial" charset="0"/>
          <a:cs typeface="Arial" charset="0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SzPct val="70000"/>
        <a:buFont typeface="Courier New" charset="0"/>
        <a:buChar char="o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AAAAAA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SzPct val="70000"/>
        <a:buFont typeface="Courier New" charset="0"/>
        <a:buChar char="o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4" tIns="45718" rIns="91254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1669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  <p:sldLayoutId id="2147484361" r:id="rId15"/>
    <p:sldLayoutId id="2147484362" r:id="rId16"/>
    <p:sldLayoutId id="2147484363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104" indent="-228104" algn="l" defTabSz="912292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310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94" indent="-228104" algn="l" defTabSz="912292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8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67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72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919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1064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270" indent="-228104" algn="l" defTabSz="91229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8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92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38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8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9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74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60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47" algn="l" defTabSz="91229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88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86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06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06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86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06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06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0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Restricted - Confidential&#10;"/>
          <p:cNvSpPr txBox="1"/>
          <p:nvPr userDrawn="1"/>
        </p:nvSpPr>
        <p:spPr>
          <a:xfrm>
            <a:off x="0" y="6428573"/>
            <a:ext cx="12192000" cy="452771"/>
          </a:xfrm>
          <a:prstGeom prst="rect">
            <a:avLst/>
          </a:prstGeom>
          <a:noFill/>
        </p:spPr>
        <p:txBody>
          <a:bodyPr vert="horz" wrap="square" lIns="121749" tIns="60874" rIns="121749" bIns="60874" rtlCol="0">
            <a:spAutoFit/>
          </a:bodyPr>
          <a:lstStyle/>
          <a:p>
            <a:pPr defTabSz="91406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smtClean="0">
                <a:solidFill>
                  <a:srgbClr val="7F7F7F"/>
                </a:solidFill>
              </a:rPr>
              <a:t>                              Dell - Restricted - Confidential</a:t>
            </a:r>
          </a:p>
          <a:p>
            <a:pPr defTabSz="91406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0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0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fld id="{58EC7406-F4CC-4ABF-902E-2AF4E70E5C0F}" type="slidenum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06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5C3"/>
                </a:buClr>
              </a:pPr>
              <a:t>‹#›</a:t>
            </a:fld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219771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13248"/>
      </p:ext>
    </p:extLst>
  </p:cSld>
  <p:clrMap bg1="dk2" tx1="lt1" bg2="dk1" tx2="lt2" accent1="accent1" accent2="accent2" accent3="accent3" accent4="accent4" accent5="accent5" accent6="accent6" hlink="hlink" folHlink="folHlink"/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57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728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58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455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288" indent="-304288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5038" indent="-310639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0930" indent="-293707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58939" indent="-295823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0770" indent="-314872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9430" indent="-3148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8008" indent="-3148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6587" indent="-3148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5272" indent="-314872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579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280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898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558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136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715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373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9016" algn="l" defTabSz="121728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88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85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15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15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85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15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15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1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Restricted - Confidential&#10;"/>
          <p:cNvSpPr txBox="1"/>
          <p:nvPr/>
        </p:nvSpPr>
        <p:spPr>
          <a:xfrm>
            <a:off x="0" y="6428573"/>
            <a:ext cx="12192000" cy="452771"/>
          </a:xfrm>
          <a:prstGeom prst="rect">
            <a:avLst/>
          </a:prstGeom>
          <a:noFill/>
        </p:spPr>
        <p:txBody>
          <a:bodyPr vert="horz" wrap="square" lIns="121757" tIns="60878" rIns="121757" bIns="60878" rtlCol="0">
            <a:spAutoFit/>
          </a:bodyPr>
          <a:lstStyle/>
          <a:p>
            <a:pPr defTabSz="91415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smtClean="0">
                <a:solidFill>
                  <a:srgbClr val="7F7F7F"/>
                </a:solidFill>
              </a:rPr>
              <a:t>                              Dell - Restricted - Confidential</a:t>
            </a:r>
          </a:p>
          <a:p>
            <a:pPr defTabSz="91415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15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219775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67451"/>
      </p:ext>
    </p:extLst>
  </p:cSld>
  <p:clrMap bg1="dk2" tx1="lt1" bg2="dk1" tx2="lt2" accent1="accent1" accent2="accent2" accent3="accent3" accent4="accent4" accent5="accent5" accent6="accent6" hlink="hlink" folHlink="folHlink"/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62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73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603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473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312" indent="-30431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5094" indent="-31066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1020" indent="-293731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59063" indent="-295847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0930" indent="-31489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9634" indent="-3148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8260" indent="-3148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6887" indent="-3148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5614" indent="-31489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27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370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034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738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364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991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693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9380" algn="l" defTabSz="12173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475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ransition spd="med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88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77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264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264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77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264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264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26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Restricted - Confidential&#10;"/>
          <p:cNvSpPr txBox="1"/>
          <p:nvPr userDrawn="1"/>
        </p:nvSpPr>
        <p:spPr>
          <a:xfrm>
            <a:off x="0" y="6428573"/>
            <a:ext cx="12192000" cy="452771"/>
          </a:xfrm>
          <a:prstGeom prst="rect">
            <a:avLst/>
          </a:prstGeom>
          <a:noFill/>
        </p:spPr>
        <p:txBody>
          <a:bodyPr vert="horz" wrap="square" lIns="121768" tIns="60884" rIns="121768" bIns="60884" rtlCol="0">
            <a:spAutoFit/>
          </a:bodyPr>
          <a:lstStyle/>
          <a:p>
            <a:pPr defTabSz="914264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smtClean="0">
                <a:solidFill>
                  <a:srgbClr val="7F7F7F"/>
                </a:solidFill>
              </a:rPr>
              <a:t>                              Dell - Restricted - Confidential</a:t>
            </a:r>
          </a:p>
          <a:p>
            <a:pPr defTabSz="914264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26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26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fld id="{58EC7406-F4CC-4ABF-902E-2AF4E70E5C0F}" type="slidenum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26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5C3"/>
                </a:buClr>
              </a:pPr>
              <a:t>‹#›</a:t>
            </a:fld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219771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13248"/>
      </p:ext>
    </p:extLst>
  </p:cSld>
  <p:clrMap bg1="dk2" tx1="lt1" bg2="dk1" tx2="lt2" accent1="accent1" accent2="accent2" accent3="accent3" accent4="accent4" accent5="accent5" accent6="accent6" hlink="hlink" folHlink="folHlink"/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691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749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621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497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344" indent="-304344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5169" indent="-310695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1140" indent="-29376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59228" indent="-295879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1144" indent="-314928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9906" indent="-31492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8596" indent="-31492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7287" indent="-31492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6070" indent="-31492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91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490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216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978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668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2359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120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9865" algn="l" defTabSz="12174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796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8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390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40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90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400"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fl" descr="                              Dell - Restricted - Confidential&#10;"/>
          <p:cNvSpPr txBox="1"/>
          <p:nvPr userDrawn="1"/>
        </p:nvSpPr>
        <p:spPr>
          <a:xfrm>
            <a:off x="0" y="6433144"/>
            <a:ext cx="12192000" cy="466621"/>
          </a:xfrm>
          <a:prstGeom prst="rect">
            <a:avLst/>
          </a:prstGeom>
          <a:noFill/>
        </p:spPr>
        <p:txBody>
          <a:bodyPr vert="horz" wrap="square" lIns="121778" tIns="60889" rIns="121778" bIns="60889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smtClean="0">
                <a:solidFill>
                  <a:srgbClr val="7F7F7F"/>
                </a:solidFill>
              </a:rPr>
              <a:t>                              Dell - Restricted - Confidential</a:t>
            </a:r>
          </a:p>
          <a:p>
            <a:pPr defTabSz="914400"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fld id="{58EC7406-F4CC-4ABF-902E-2AF4E70E5C0F}" type="slidenum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</a:rPr>
              <a:pPr defTabSz="91440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85C3"/>
                </a:buClr>
              </a:pPr>
              <a:t>‹#›</a:t>
            </a:fld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black">
          <a:xfrm>
            <a:off x="11219791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5606"/>
      </p:ext>
    </p:extLst>
  </p:cSld>
  <p:clrMap bg1="dk2" tx1="lt1" bg2="dk1" tx2="lt2" accent1="accent1" accent2="accent2" accent3="accent3" accent4="accent4" accent5="accent5" accent6="accent6" hlink="hlink" folHlink="folHlink"/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Museo Sans For Dell" panose="02000000000000000000" pitchFamily="2" charset="0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75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761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639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521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376" indent="-304376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765244" indent="-310727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1211260" indent="-293795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659393" indent="-295911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2141357" indent="-314960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0178" indent="-31496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8932" indent="-31496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7687" indent="-31496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6526" indent="-314960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755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610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397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218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972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2727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1547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0350" algn="l" defTabSz="12176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914400"/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01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  <p:sldLayoutId id="2147484425" r:id="rId16"/>
    <p:sldLayoutId id="2147484426" r:id="rId17"/>
    <p:sldLayoutId id="2147484427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2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800" kern="1200">
          <a:solidFill>
            <a:srgbClr val="76717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387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06" tIns="45718" rIns="91406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06" tIns="45718" rIns="91406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5471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01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509" indent="-228509" algn="l" defTabSz="914014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5526" indent="-228509" algn="l" defTabSz="91401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2522" indent="-228509" algn="l" defTabSz="914014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9520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6519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13534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42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49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6" indent="-228509" algn="l" defTabSz="91401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99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4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2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29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6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2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0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39" algn="l" defTabSz="91401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914400"/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5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  <p:sldLayoutId id="2147484462" r:id="rId15"/>
    <p:sldLayoutId id="2147484463" r:id="rId16"/>
    <p:sldLayoutId id="2147484464" r:id="rId17"/>
    <p:sldLayoutId id="2147484465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2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800" kern="1200">
          <a:solidFill>
            <a:srgbClr val="76717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387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6950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4" r:id="rId21"/>
    <p:sldLayoutId id="2147483816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7" r:id="rId31"/>
    <p:sldLayoutId id="2147483828" r:id="rId3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017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52" tIns="45718" rIns="9125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52" tIns="45718" rIns="9125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141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26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098" indent="-228098" algn="l" defTabSz="912269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4294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40366" indent="-228098" algn="l" defTabSz="912269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6440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251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8709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4845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0978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7174" indent="-228098" algn="l" defTabSz="91226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07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9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40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38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734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806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880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8955" algn="l" defTabSz="91226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365860" y="362515"/>
            <a:ext cx="10574127" cy="85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content page title.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3" y="1706880"/>
            <a:ext cx="105692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sz="1300" dirty="0" smtClean="0"/>
              <a:t>Fourth level</a:t>
            </a:r>
            <a:endParaRPr lang="en-US" dirty="0" smtClean="0"/>
          </a:p>
        </p:txBody>
      </p:sp>
      <p:sp>
        <p:nvSpPr>
          <p:cNvPr id="16" name="TextBox 15" hidden="1"/>
          <p:cNvSpPr txBox="1"/>
          <p:nvPr/>
        </p:nvSpPr>
        <p:spPr>
          <a:xfrm>
            <a:off x="2527428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428" y="6433771"/>
            <a:ext cx="866049" cy="1662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fontAlgn="base">
              <a:lnSpc>
                <a:spcPct val="90000"/>
              </a:lnSpc>
              <a:spcBef>
                <a:spcPts val="800"/>
              </a:spcBef>
              <a:buClr>
                <a:srgbClr val="0085C3"/>
              </a:buClr>
            </a:pPr>
            <a:fld id="{E00CF047-7350-4707-AA1A-E56FA69586CC}" type="datetime1">
              <a:rPr lang="en-US" sz="1200" smtClean="0">
                <a:solidFill>
                  <a:srgbClr val="444444">
                    <a:lumMod val="50000"/>
                    <a:lumOff val="50000"/>
                  </a:srgbClr>
                </a:solidFill>
                <a:latin typeface="Arial" panose="020B0604020202020204" pitchFamily="34" charset="0"/>
              </a:rPr>
              <a:pPr fontAlgn="base">
                <a:lnSpc>
                  <a:spcPct val="90000"/>
                </a:lnSpc>
                <a:spcBef>
                  <a:spcPts val="800"/>
                </a:spcBef>
                <a:buClr>
                  <a:srgbClr val="0085C3"/>
                </a:buClr>
              </a:pPr>
              <a:t>12/5/2018</a:t>
            </a:fld>
            <a:endParaRPr lang="en-US" sz="1200" dirty="0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15" name="fl" descr="                              Dell - Restricted - Confidential&#10;"/>
          <p:cNvSpPr txBox="1"/>
          <p:nvPr/>
        </p:nvSpPr>
        <p:spPr>
          <a:xfrm>
            <a:off x="0" y="6428573"/>
            <a:ext cx="12192000" cy="452771"/>
          </a:xfrm>
          <a:prstGeom prst="rect">
            <a:avLst/>
          </a:prstGeom>
          <a:noFill/>
        </p:spPr>
        <p:txBody>
          <a:bodyPr vert="horz" wrap="square" lIns="121666" tIns="60833" rIns="121666" bIns="60833" rtlCol="0">
            <a:spAutoFit/>
          </a:bodyPr>
          <a:lstStyle/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00" b="1" dirty="0" smtClean="0">
                <a:solidFill>
                  <a:srgbClr val="7F7F7F"/>
                </a:solidFill>
                <a:latin typeface="Arial" panose="020B0604020202020204" pitchFamily="34" charset="0"/>
              </a:rPr>
              <a:t>                              Dell - Restricted - Confidential</a:t>
            </a:r>
          </a:p>
          <a:p>
            <a:pPr fontAlgn="base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00" b="1" dirty="0" err="1" smtClean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85C3"/>
              </a:buClr>
            </a:pPr>
            <a:endParaRPr lang="en-US" sz="1200" dirty="0" err="1" smtClean="0">
              <a:solidFill>
                <a:srgbClr val="444444">
                  <a:lumMod val="50000"/>
                  <a:lumOff val="50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 descr="dell_gray_logo.png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 bwMode="black">
          <a:xfrm>
            <a:off x="11219771" y="6064111"/>
            <a:ext cx="627780" cy="6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140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 b="0" cap="none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 Black" pitchFamily="34" charset="0"/>
        </a:defRPr>
      </a:lvl5pPr>
      <a:lvl6pPr marL="60808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6pPr>
      <a:lvl7pPr marL="121635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7pPr>
      <a:lvl8pPr marL="1824493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8pPr>
      <a:lvl9pPr marL="243269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 Black" pitchFamily="34" charset="0"/>
        </a:defRPr>
      </a:lvl9pPr>
    </p:titleStyle>
    <p:bodyStyle>
      <a:lvl1pPr marL="304040" indent="-304040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90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764460" indent="-310391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2pPr>
      <a:lvl3pPr marL="1210000" indent="-293459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3pPr>
      <a:lvl4pPr marL="1657657" indent="-295575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00" baseline="0">
          <a:solidFill>
            <a:schemeClr val="bg2"/>
          </a:solidFill>
          <a:latin typeface="Arial" panose="020B0604020202020204" pitchFamily="34" charset="0"/>
          <a:ea typeface="Arial" panose="020B0604020202020204" pitchFamily="34" charset="0"/>
        </a:defRPr>
      </a:lvl4pPr>
      <a:lvl5pPr marL="2139117" indent="-314624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47322" indent="-3146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6pPr>
      <a:lvl7pPr marL="3355404" indent="-3146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7pPr>
      <a:lvl8pPr marL="3963528" indent="-3146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8pPr>
      <a:lvl9pPr marL="4571738" indent="-31462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083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6350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493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2698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0780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8863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7084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5254" algn="l" defTabSz="12163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202" tIns="45718" rIns="91202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202" tIns="45718" rIns="91202" bIns="45718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669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170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87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7965" indent="-227965" algn="l" defTabSz="911703" rtl="0" eaLnBrk="1" latinLnBrk="0" hangingPunct="1">
        <a:lnSpc>
          <a:spcPct val="90000"/>
        </a:lnSpc>
        <a:spcBef>
          <a:spcPts val="1000"/>
        </a:spcBef>
        <a:buClr>
          <a:srgbClr val="003875"/>
        </a:buClr>
        <a:buFont typeface="Arial"/>
        <a:buChar char="•"/>
        <a:defRPr sz="2300" kern="1200" baseline="0">
          <a:solidFill>
            <a:srgbClr val="767171"/>
          </a:solidFill>
          <a:latin typeface="Arial"/>
          <a:ea typeface="+mn-ea"/>
          <a:cs typeface="Arial"/>
        </a:defRPr>
      </a:lvl1pPr>
      <a:lvl2pPr marL="683894" indent="-227965" algn="l" defTabSz="911703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2000" kern="1200">
          <a:solidFill>
            <a:srgbClr val="767171"/>
          </a:solidFill>
          <a:latin typeface="Arial"/>
          <a:ea typeface="+mn-ea"/>
          <a:cs typeface="Arial"/>
        </a:defRPr>
      </a:lvl2pPr>
      <a:lvl3pPr marL="1139666" indent="-227965" algn="l" defTabSz="911703" rtl="0" eaLnBrk="1" latinLnBrk="0" hangingPunct="1">
        <a:lnSpc>
          <a:spcPct val="90000"/>
        </a:lnSpc>
        <a:spcBef>
          <a:spcPts val="500"/>
        </a:spcBef>
        <a:buClr>
          <a:srgbClr val="003875"/>
        </a:buClr>
        <a:buFont typeface="Arial"/>
        <a:buChar char="•"/>
        <a:defRPr sz="1900" kern="1200">
          <a:solidFill>
            <a:srgbClr val="767171"/>
          </a:solidFill>
          <a:latin typeface="Arial"/>
          <a:ea typeface="+mn-ea"/>
          <a:cs typeface="Arial"/>
        </a:defRPr>
      </a:lvl3pPr>
      <a:lvl4pPr marL="1595440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4pPr>
      <a:lvl5pPr marL="2051215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rgbClr val="003875"/>
          </a:solidFill>
          <a:latin typeface="+mn-lt"/>
          <a:ea typeface="+mn-ea"/>
          <a:cs typeface="+mn-cs"/>
        </a:defRPr>
      </a:lvl5pPr>
      <a:lvl6pPr marL="2507143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2995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845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774" indent="-227965" algn="l" defTabSz="91170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775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03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54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05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334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06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880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655" algn="l" defTabSz="91170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8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8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8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est.com/community/products/stat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8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8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8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24" y="4758930"/>
            <a:ext cx="6756399" cy="9257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/>
              <a:t>Stat </a:t>
            </a:r>
            <a:r>
              <a:rPr lang="en-US" sz="3200" dirty="0" smtClean="0"/>
              <a:t>6.2.0</a:t>
            </a:r>
            <a:r>
              <a:rPr lang="en-US" sz="2800" dirty="0" smtClean="0"/>
              <a:t> </a:t>
            </a:r>
            <a:r>
              <a:rPr lang="en-US" sz="2800" dirty="0"/>
              <a:t>– What’s New</a:t>
            </a:r>
            <a:r>
              <a:rPr lang="en-US" sz="2800" dirty="0" smtClean="0"/>
              <a:t>!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1200" kern="0" dirty="0" smtClean="0">
                <a:latin typeface="Trebuchet MS" panose="020B0603020202020204" pitchFamily="34" charset="0"/>
              </a:rPr>
              <a:t>December </a:t>
            </a:r>
            <a:r>
              <a:rPr lang="en-US" sz="1200" kern="0" dirty="0" smtClean="0">
                <a:latin typeface="Trebuchet MS" panose="020B0603020202020204" pitchFamily="34" charset="0"/>
              </a:rPr>
              <a:t>6, 2018</a:t>
            </a:r>
            <a:r>
              <a:rPr lang="en-US" sz="1200" kern="0" dirty="0">
                <a:latin typeface="Trebuchet MS" panose="020B0603020202020204" pitchFamily="34" charset="0"/>
              </a:rPr>
              <a:t/>
            </a:r>
            <a:br>
              <a:rPr lang="en-US" sz="1200" kern="0" dirty="0">
                <a:latin typeface="Trebuchet MS" panose="020B0603020202020204" pitchFamily="34" charset="0"/>
              </a:rPr>
            </a:br>
            <a:r>
              <a:rPr lang="en-US" sz="1200" kern="0" dirty="0">
                <a:latin typeface="Trebuchet MS" panose="020B0603020202020204" pitchFamily="34" charset="0"/>
              </a:rPr>
              <a:t/>
            </a:r>
            <a:br>
              <a:rPr lang="en-US" sz="1200" kern="0" dirty="0">
                <a:latin typeface="Trebuchet MS" panose="020B0603020202020204" pitchFamily="34" charset="0"/>
              </a:rPr>
            </a:br>
            <a:r>
              <a:rPr lang="en-US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Vahid Rahimi</a:t>
            </a:r>
            <a:br>
              <a:rPr lang="en-US" sz="1200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Software Dev Senior Engineer</a:t>
            </a:r>
            <a:b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Yuri Denshchik</a:t>
            </a:r>
            <a:b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1200" i="1" kern="0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Software Dev Senior Engineer</a:t>
            </a:r>
            <a:endParaRPr 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5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4041" y="1466286"/>
            <a:ext cx="7886568" cy="427277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Merged CSR Edit and CSR Change Management Windows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041" y="1466286"/>
            <a:ext cx="7972548" cy="427277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Merged CSR Edit and CSR Change Management </a:t>
            </a:r>
            <a:r>
              <a:rPr lang="en-US" dirty="0" smtClean="0"/>
              <a:t>Windows</a:t>
            </a:r>
          </a:p>
          <a:p>
            <a:r>
              <a:rPr lang="en-US" dirty="0" smtClean="0"/>
              <a:t>Objects tab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 Planned Migration from a third-party tool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503" y="1485968"/>
            <a:ext cx="3314697" cy="366354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Set </a:t>
            </a:r>
            <a:r>
              <a:rPr lang="en-US" sz="1800" dirty="0" smtClean="0"/>
              <a:t>up the migration as a Planned one by unchecking the checkbox next to Migration Date</a:t>
            </a:r>
          </a:p>
          <a:p>
            <a:r>
              <a:rPr lang="en-US" sz="1800" dirty="0" smtClean="0"/>
              <a:t>Migration can be started by calling REST Web Services from outside Stat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02" y="1321907"/>
            <a:ext cx="7788192" cy="39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8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REST API to retrieve a list of Planned migrations</a:t>
            </a:r>
          </a:p>
          <a:p>
            <a:pPr lvl="1"/>
            <a:r>
              <a:rPr lang="en-US" sz="1500" dirty="0" smtClean="0"/>
              <a:t>GET </a:t>
            </a:r>
            <a:r>
              <a:rPr lang="en-US" sz="1500" dirty="0"/>
              <a:t>/</a:t>
            </a:r>
            <a:r>
              <a:rPr lang="en-US" sz="1500" dirty="0" err="1"/>
              <a:t>api</a:t>
            </a:r>
            <a:r>
              <a:rPr lang="en-US" sz="1500" dirty="0"/>
              <a:t>/</a:t>
            </a:r>
            <a:r>
              <a:rPr lang="en-US" sz="1500" dirty="0" err="1"/>
              <a:t>csrMigrations?sdCd</a:t>
            </a:r>
            <a:r>
              <a:rPr lang="en-US" sz="1500" dirty="0"/>
              <a:t>=&amp;</a:t>
            </a:r>
            <a:r>
              <a:rPr lang="en-US" sz="1500" dirty="0" err="1"/>
              <a:t>processStatus</a:t>
            </a:r>
            <a:r>
              <a:rPr lang="en-US" sz="1500" dirty="0"/>
              <a:t>=&amp;</a:t>
            </a:r>
            <a:r>
              <a:rPr lang="en-US" sz="1500" dirty="0" err="1"/>
              <a:t>migrId</a:t>
            </a:r>
            <a:r>
              <a:rPr lang="en-US" sz="1500" dirty="0"/>
              <a:t>=&amp;</a:t>
            </a:r>
            <a:r>
              <a:rPr lang="en-US" sz="1500" dirty="0" err="1"/>
              <a:t>migratorId</a:t>
            </a:r>
            <a:r>
              <a:rPr lang="en-US" sz="1500" dirty="0"/>
              <a:t>=&amp;</a:t>
            </a:r>
            <a:r>
              <a:rPr lang="en-US" sz="1500" dirty="0" err="1"/>
              <a:t>targetDb</a:t>
            </a:r>
            <a:r>
              <a:rPr lang="en-US" sz="1500" dirty="0"/>
              <a:t>= </a:t>
            </a:r>
          </a:p>
          <a:p>
            <a:pPr lvl="1"/>
            <a:r>
              <a:rPr lang="en-US" sz="1500" dirty="0"/>
              <a:t>GET /</a:t>
            </a:r>
            <a:r>
              <a:rPr lang="en-US" sz="1500" dirty="0" err="1"/>
              <a:t>api</a:t>
            </a:r>
            <a:r>
              <a:rPr lang="en-US" sz="1500" dirty="0"/>
              <a:t>/</a:t>
            </a:r>
            <a:r>
              <a:rPr lang="en-US" sz="1500" dirty="0" err="1"/>
              <a:t>csrMigrationObjects?migrId</a:t>
            </a:r>
            <a:r>
              <a:rPr lang="en-US" sz="1500" dirty="0"/>
              <a:t>= </a:t>
            </a:r>
            <a:endParaRPr lang="en-US" sz="1500" dirty="0" smtClean="0"/>
          </a:p>
          <a:p>
            <a:pPr marL="456206" lvl="1" indent="0">
              <a:buNone/>
            </a:pPr>
            <a:endParaRPr lang="en-US" sz="1500" dirty="0"/>
          </a:p>
          <a:p>
            <a:r>
              <a:rPr lang="en-US" sz="1800" dirty="0" smtClean="0"/>
              <a:t>REST API to </a:t>
            </a:r>
            <a:r>
              <a:rPr lang="en-US" sz="1800" dirty="0" smtClean="0"/>
              <a:t>start </a:t>
            </a:r>
            <a:r>
              <a:rPr lang="en-US" sz="1800" dirty="0" smtClean="0"/>
              <a:t>the Planned </a:t>
            </a:r>
            <a:r>
              <a:rPr lang="en-US" sz="1800" dirty="0" smtClean="0"/>
              <a:t>migration</a:t>
            </a:r>
            <a:endParaRPr lang="en-US" sz="1800" dirty="0" smtClean="0"/>
          </a:p>
          <a:p>
            <a:pPr lvl="1"/>
            <a:r>
              <a:rPr lang="en-US" sz="1500" dirty="0" smtClean="0"/>
              <a:t>PUT </a:t>
            </a:r>
            <a:r>
              <a:rPr lang="en-US" sz="1500" dirty="0"/>
              <a:t>/</a:t>
            </a:r>
            <a:r>
              <a:rPr lang="en-US" sz="1500" dirty="0" err="1"/>
              <a:t>api</a:t>
            </a:r>
            <a:r>
              <a:rPr lang="en-US" sz="1500" dirty="0"/>
              <a:t>/</a:t>
            </a:r>
            <a:r>
              <a:rPr lang="en-US" sz="1500" dirty="0" err="1"/>
              <a:t>csrMigrationPlannedSubmit</a:t>
            </a:r>
            <a:r>
              <a:rPr lang="en-US" sz="1500" dirty="0"/>
              <a:t>/&lt;</a:t>
            </a:r>
            <a:r>
              <a:rPr lang="en-US" sz="1500" dirty="0" err="1"/>
              <a:t>migrId</a:t>
            </a:r>
            <a:r>
              <a:rPr lang="en-US" sz="1500" dirty="0"/>
              <a:t>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 Planned Migration </a:t>
            </a:r>
            <a:r>
              <a:rPr lang="en-US" dirty="0" smtClean="0"/>
              <a:t>from a third-party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7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 rules when setting default CSR Owner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global parameter “</a:t>
            </a:r>
            <a:r>
              <a:rPr lang="en-US" dirty="0"/>
              <a:t>CSR default owner </a:t>
            </a:r>
            <a:r>
              <a:rPr lang="en-US" dirty="0" smtClean="0"/>
              <a:t>rule“ that defines </a:t>
            </a:r>
            <a:r>
              <a:rPr lang="en-US" dirty="0"/>
              <a:t>the rule on which CSR default owner is calculated by </a:t>
            </a:r>
            <a:r>
              <a:rPr lang="en-US" dirty="0" smtClean="0"/>
              <a:t>Stat Used when</a:t>
            </a:r>
          </a:p>
          <a:p>
            <a:pPr lvl="1"/>
            <a:r>
              <a:rPr lang="en-US" dirty="0" smtClean="0"/>
              <a:t>Create new CSR</a:t>
            </a:r>
          </a:p>
          <a:p>
            <a:pPr lvl="1"/>
            <a:r>
              <a:rPr lang="en-US" dirty="0" smtClean="0"/>
              <a:t>Changing CSR Queue</a:t>
            </a:r>
          </a:p>
          <a:p>
            <a:pPr lvl="1"/>
            <a:r>
              <a:rPr lang="en-US" dirty="0" smtClean="0"/>
              <a:t>CSR Workflow Status transfer</a:t>
            </a:r>
          </a:p>
          <a:p>
            <a:pPr lvl="1"/>
            <a:r>
              <a:rPr lang="en-US" dirty="0" smtClean="0"/>
              <a:t>Auto advance CSR Workflow</a:t>
            </a:r>
            <a:endParaRPr lang="en-US" dirty="0"/>
          </a:p>
          <a:p>
            <a:r>
              <a:rPr lang="en-US" dirty="0" smtClean="0"/>
              <a:t>CSR Owner can be defaulted to </a:t>
            </a:r>
          </a:p>
          <a:p>
            <a:pPr lvl="1"/>
            <a:r>
              <a:rPr lang="en-US" dirty="0" smtClean="0"/>
              <a:t>Current CSR Owner</a:t>
            </a:r>
          </a:p>
          <a:p>
            <a:pPr lvl="1"/>
            <a:r>
              <a:rPr lang="en-US" dirty="0" smtClean="0"/>
              <a:t>Stat Logged in user</a:t>
            </a:r>
          </a:p>
          <a:p>
            <a:pPr lvl="1"/>
            <a:r>
              <a:rPr lang="en-US" dirty="0" smtClean="0"/>
              <a:t>Queue Owner</a:t>
            </a:r>
          </a:p>
          <a:p>
            <a:pPr lvl="1"/>
            <a:r>
              <a:rPr lang="en-US" dirty="0" smtClean="0"/>
              <a:t>CSR Creator</a:t>
            </a:r>
          </a:p>
        </p:txBody>
      </p:sp>
    </p:spTree>
    <p:extLst>
      <p:ext uri="{BB962C8B-B14F-4D97-AF65-F5344CB8AC3E}">
        <p14:creationId xmlns:p14="http://schemas.microsoft.com/office/powerpoint/2010/main" val="94172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321908"/>
            <a:ext cx="4842708" cy="430887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API for CSR retrieval, creation and update</a:t>
            </a:r>
          </a:p>
          <a:p>
            <a:r>
              <a:rPr lang="en-US" sz="1600" dirty="0" smtClean="0"/>
              <a:t>Retrieval of CSR Attachments, Logs, Tasks</a:t>
            </a:r>
          </a:p>
          <a:p>
            <a:r>
              <a:rPr lang="en-US" sz="1600" dirty="0" smtClean="0"/>
              <a:t>Perform patch, migration and workflow transfer approvals</a:t>
            </a:r>
            <a:endParaRPr lang="en-US" sz="1600" dirty="0" smtClean="0"/>
          </a:p>
          <a:p>
            <a:r>
              <a:rPr lang="en-US" sz="1600" dirty="0"/>
              <a:t>Retrieval of </a:t>
            </a:r>
            <a:r>
              <a:rPr lang="en-US" sz="1600" dirty="0" smtClean="0"/>
              <a:t>CSR Archive Sets, Archive Set objects</a:t>
            </a:r>
          </a:p>
          <a:p>
            <a:r>
              <a:rPr lang="en-US" sz="1600" dirty="0" smtClean="0"/>
              <a:t>Retrieva</a:t>
            </a:r>
            <a:r>
              <a:rPr lang="en-US" sz="1600" dirty="0" smtClean="0"/>
              <a:t>l list of migrations, migration objects per migration</a:t>
            </a:r>
          </a:p>
          <a:p>
            <a:r>
              <a:rPr lang="en-US" sz="1600" dirty="0" smtClean="0"/>
              <a:t>Initiate planned migrations</a:t>
            </a:r>
          </a:p>
          <a:p>
            <a:endParaRPr lang="en-US" sz="16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REST Web Services API for third party applications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955632" y="1321908"/>
            <a:ext cx="6045867" cy="4859818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>
            <a:lvl1pPr marL="228104" indent="-228104" algn="l" defTabSz="912292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3875"/>
              </a:buClr>
              <a:buFont typeface="Arial"/>
              <a:buChar char="•"/>
              <a:defRPr sz="2300" b="0" i="0" kern="120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31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SzPct val="70000"/>
              <a:buFont typeface="Courier New" charset="0"/>
              <a:buChar char="o"/>
              <a:defRPr sz="2000" b="0" i="0" kern="120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039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Font typeface="Arial"/>
              <a:buChar char="•"/>
              <a:defRPr sz="1900" b="0" i="0" kern="120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3pPr>
            <a:lvl4pPr marL="159648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SzPct val="70000"/>
              <a:buFont typeface="Courier New" charset="0"/>
              <a:buChar char="o"/>
              <a:defRPr sz="1500" b="0" i="0" kern="120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2567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Font typeface="Arial"/>
              <a:buChar char="•"/>
              <a:defRPr sz="1200" b="0" i="0" kern="1200" spc="100" baseline="0">
                <a:solidFill>
                  <a:srgbClr val="444444"/>
                </a:solidFill>
                <a:latin typeface="Arial" charset="0"/>
                <a:ea typeface="Arial" charset="0"/>
                <a:cs typeface="Arial" charset="0"/>
              </a:defRPr>
            </a:lvl5pPr>
            <a:lvl6pPr marL="2508772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919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106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727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http://&lt;serverName&gt;:8080/stat/api/csrs?sdCd= </a:t>
            </a:r>
          </a:p>
          <a:p>
            <a:r>
              <a:rPr lang="en-US" sz="1600" dirty="0" smtClean="0"/>
              <a:t>http://&lt;serverName&gt;:8080/stat/api/myCsrs?sdCd= </a:t>
            </a:r>
          </a:p>
          <a:p>
            <a:r>
              <a:rPr lang="en-US" sz="1600" dirty="0" smtClean="0"/>
              <a:t>http://&lt;serverName&gt;:8080/stat/api/csrAttachments?sdCd=&amp;csrId= </a:t>
            </a:r>
          </a:p>
          <a:p>
            <a:r>
              <a:rPr lang="en-US" sz="1600" dirty="0" smtClean="0"/>
              <a:t>(patch, transfer)</a:t>
            </a:r>
          </a:p>
          <a:p>
            <a:r>
              <a:rPr lang="en-US" sz="1600" dirty="0" smtClean="0"/>
              <a:t>http://&lt;serverName&gt;:8080/stat/api/csrArchiveSets?sdCd=&amp;csrId= </a:t>
            </a:r>
          </a:p>
          <a:p>
            <a:r>
              <a:rPr lang="en-US" sz="1600" dirty="0" smtClean="0"/>
              <a:t>http://&lt;serverName&gt;:8080/stat/api/csrMigrations?sdCd=&amp;processStatus=&amp;migrId=&amp;migratorId=&amp;targetDb=       (Any combination)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745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485968"/>
            <a:ext cx="11010900" cy="4515821"/>
          </a:xfrm>
        </p:spPr>
        <p:txBody>
          <a:bodyPr>
            <a:normAutofit/>
          </a:bodyPr>
          <a:lstStyle/>
          <a:p>
            <a:r>
              <a:rPr lang="en-US" sz="1800" dirty="0"/>
              <a:t>Edit </a:t>
            </a:r>
            <a:r>
              <a:rPr lang="en-US" sz="1800" dirty="0" err="1"/>
              <a:t>standalone.conf</a:t>
            </a:r>
            <a:r>
              <a:rPr lang="en-US" sz="1800" dirty="0"/>
              <a:t>/standalone.conf.bat</a:t>
            </a:r>
          </a:p>
          <a:p>
            <a:pPr lvl="1"/>
            <a:r>
              <a:rPr lang="en-US" sz="1500" dirty="0"/>
              <a:t>Set JAVA_HOME, STAT_HOME</a:t>
            </a:r>
          </a:p>
          <a:p>
            <a:pPr lvl="1"/>
            <a:r>
              <a:rPr lang="en-US" sz="1500" dirty="0"/>
              <a:t>Set SERVER_CONFIG=standalone-full.xml for http (Default value)</a:t>
            </a:r>
          </a:p>
          <a:p>
            <a:pPr lvl="1"/>
            <a:r>
              <a:rPr lang="en-US" sz="1500" dirty="0"/>
              <a:t>Set SERVER_CONFIG=standalone-full-https.xml for https</a:t>
            </a:r>
          </a:p>
          <a:p>
            <a:pPr lvl="2"/>
            <a:r>
              <a:rPr lang="en-US" sz="1400" dirty="0"/>
              <a:t>For https, copy their </a:t>
            </a:r>
            <a:r>
              <a:rPr lang="en-US" sz="1400" dirty="0" err="1"/>
              <a:t>keystore</a:t>
            </a:r>
            <a:r>
              <a:rPr lang="en-US" sz="1400" dirty="0"/>
              <a:t> with the certificate to &lt;STAT_HOME&gt;/app/standalone/configuration</a:t>
            </a:r>
          </a:p>
          <a:p>
            <a:pPr lvl="2"/>
            <a:r>
              <a:rPr lang="en-US" sz="1400" dirty="0"/>
              <a:t>Edit standalone-full-https.xml and enter the </a:t>
            </a:r>
            <a:r>
              <a:rPr lang="en-US" sz="1400" dirty="0" err="1"/>
              <a:t>keystore</a:t>
            </a:r>
            <a:r>
              <a:rPr lang="en-US" sz="1400" dirty="0"/>
              <a:t> name and password.</a:t>
            </a:r>
          </a:p>
          <a:p>
            <a:pPr marL="1368376" lvl="3" indent="0">
              <a:buNone/>
            </a:pPr>
            <a:r>
              <a:rPr lang="en-US" sz="1000" dirty="0"/>
              <a:t>&lt;</a:t>
            </a:r>
            <a:r>
              <a:rPr lang="en-US" sz="1000" dirty="0" err="1"/>
              <a:t>ssl</a:t>
            </a:r>
            <a:r>
              <a:rPr lang="en-US" sz="1000" dirty="0"/>
              <a:t>&gt;</a:t>
            </a:r>
          </a:p>
          <a:p>
            <a:pPr marL="1368376" lvl="3" indent="0">
              <a:buNone/>
            </a:pPr>
            <a:r>
              <a:rPr lang="en-US" sz="1000" dirty="0"/>
              <a:t>       &lt;</a:t>
            </a:r>
            <a:r>
              <a:rPr lang="en-US" sz="1000" dirty="0" err="1"/>
              <a:t>keystore</a:t>
            </a:r>
            <a:r>
              <a:rPr lang="en-US" sz="1000" dirty="0"/>
              <a:t> path="</a:t>
            </a:r>
            <a:r>
              <a:rPr lang="en-US" sz="1000" dirty="0" err="1"/>
              <a:t>my.jks</a:t>
            </a:r>
            <a:r>
              <a:rPr lang="en-US" sz="1000" dirty="0"/>
              <a:t>" relative-to="</a:t>
            </a:r>
            <a:r>
              <a:rPr lang="en-US" sz="1000" dirty="0" err="1"/>
              <a:t>jboss.server.config.dir</a:t>
            </a:r>
            <a:r>
              <a:rPr lang="en-US" sz="1000" dirty="0"/>
              <a:t>" </a:t>
            </a:r>
            <a:r>
              <a:rPr lang="en-US" sz="1000" dirty="0" err="1"/>
              <a:t>keystore</a:t>
            </a:r>
            <a:r>
              <a:rPr lang="en-US" sz="1000" dirty="0"/>
              <a:t>-password="secret"/&gt;</a:t>
            </a:r>
          </a:p>
          <a:p>
            <a:pPr marL="1368376" lvl="3" indent="0">
              <a:buNone/>
            </a:pPr>
            <a:r>
              <a:rPr lang="en-US" sz="1000" dirty="0"/>
              <a:t>&lt;/</a:t>
            </a:r>
            <a:r>
              <a:rPr lang="en-US" sz="1000" dirty="0" err="1"/>
              <a:t>ssl</a:t>
            </a:r>
            <a:r>
              <a:rPr lang="en-US" sz="1000" dirty="0"/>
              <a:t>&gt;</a:t>
            </a:r>
            <a:endParaRPr lang="en-US" sz="1800" dirty="0" smtClean="0"/>
          </a:p>
          <a:p>
            <a:r>
              <a:rPr lang="en-US" sz="1800" dirty="0" smtClean="0"/>
              <a:t>https on Oracle Agent</a:t>
            </a:r>
          </a:p>
          <a:p>
            <a:pPr lvl="1"/>
            <a:r>
              <a:rPr lang="en-US" sz="1500" dirty="0"/>
              <a:t>New parameter in </a:t>
            </a:r>
            <a:r>
              <a:rPr lang="en-US" sz="1500" dirty="0" err="1" smtClean="0"/>
              <a:t>stat.conf</a:t>
            </a:r>
            <a:endParaRPr lang="en-US" sz="1500" dirty="0" smtClean="0"/>
          </a:p>
          <a:p>
            <a:pPr lvl="2"/>
            <a:r>
              <a:rPr lang="en-US" sz="1400" dirty="0" err="1"/>
              <a:t>stat.central_agent.protocol:https</a:t>
            </a:r>
            <a:endParaRPr lang="en-US" sz="1400" dirty="0" smtClean="0"/>
          </a:p>
          <a:p>
            <a:pPr lvl="1"/>
            <a:r>
              <a:rPr lang="en-US" sz="1500" dirty="0" smtClean="0"/>
              <a:t>https certificate needs to be imported into &lt;JAVA_HOME&gt;/</a:t>
            </a:r>
            <a:r>
              <a:rPr lang="en-US" sz="1500" dirty="0" err="1" smtClean="0"/>
              <a:t>jre</a:t>
            </a:r>
            <a:r>
              <a:rPr lang="en-US" sz="1500" dirty="0" smtClean="0"/>
              <a:t>/lib/security/</a:t>
            </a:r>
            <a:r>
              <a:rPr lang="en-US" sz="1500" dirty="0" err="1" smtClean="0"/>
              <a:t>jssecacerts</a:t>
            </a:r>
            <a:r>
              <a:rPr lang="en-US" sz="1500" dirty="0" smtClean="0"/>
              <a:t> file</a:t>
            </a:r>
          </a:p>
          <a:p>
            <a:pPr lvl="2"/>
            <a:r>
              <a:rPr lang="en-US" sz="1400" dirty="0" err="1"/>
              <a:t>keytool</a:t>
            </a:r>
            <a:r>
              <a:rPr lang="en-US" sz="1400" dirty="0"/>
              <a:t> -v -list -</a:t>
            </a:r>
            <a:r>
              <a:rPr lang="en-US" sz="1400" dirty="0" err="1"/>
              <a:t>keystore</a:t>
            </a:r>
            <a:r>
              <a:rPr lang="en-US" sz="1400" dirty="0"/>
              <a:t> .</a:t>
            </a:r>
            <a:r>
              <a:rPr lang="en-US" sz="1400" dirty="0" err="1"/>
              <a:t>keystore</a:t>
            </a:r>
            <a:endParaRPr lang="en-US" sz="1400" dirty="0"/>
          </a:p>
          <a:p>
            <a:pPr lvl="2"/>
            <a:r>
              <a:rPr lang="en-US" sz="1400" dirty="0" err="1"/>
              <a:t>keytool</a:t>
            </a:r>
            <a:r>
              <a:rPr lang="en-US" sz="1400" dirty="0"/>
              <a:t> -export -</a:t>
            </a:r>
            <a:r>
              <a:rPr lang="en-US" sz="1400" dirty="0" err="1"/>
              <a:t>keystore</a:t>
            </a:r>
            <a:r>
              <a:rPr lang="en-US" sz="1400" dirty="0"/>
              <a:t> </a:t>
            </a:r>
            <a:r>
              <a:rPr lang="en-US" sz="1400" dirty="0" err="1"/>
              <a:t>my.jks</a:t>
            </a:r>
            <a:r>
              <a:rPr lang="en-US" sz="1400" dirty="0"/>
              <a:t> -alias </a:t>
            </a:r>
            <a:r>
              <a:rPr lang="en-US" sz="1400" dirty="0" err="1"/>
              <a:t>stat_https_client</a:t>
            </a:r>
            <a:r>
              <a:rPr lang="en-US" sz="1400" dirty="0"/>
              <a:t> -file </a:t>
            </a:r>
            <a:r>
              <a:rPr lang="en-US" sz="1400" dirty="0" err="1" smtClean="0"/>
              <a:t>mycert.cert</a:t>
            </a:r>
            <a:endParaRPr lang="en-US" sz="1400" dirty="0" smtClean="0"/>
          </a:p>
          <a:p>
            <a:pPr lvl="2"/>
            <a:r>
              <a:rPr lang="en-US" sz="1400" dirty="0" err="1"/>
              <a:t>keytool</a:t>
            </a:r>
            <a:r>
              <a:rPr lang="en-US" sz="1400" dirty="0"/>
              <a:t> -import -</a:t>
            </a:r>
            <a:r>
              <a:rPr lang="en-US" sz="1400" dirty="0" err="1"/>
              <a:t>keystore</a:t>
            </a:r>
            <a:r>
              <a:rPr lang="en-US" sz="1400" dirty="0"/>
              <a:t> </a:t>
            </a:r>
            <a:r>
              <a:rPr lang="en-US" sz="1400" dirty="0" err="1"/>
              <a:t>jssecacerts</a:t>
            </a:r>
            <a:r>
              <a:rPr lang="en-US" sz="1400" dirty="0"/>
              <a:t> -file </a:t>
            </a:r>
            <a:r>
              <a:rPr lang="en-US" sz="1400" dirty="0" err="1"/>
              <a:t>mycert.cert</a:t>
            </a:r>
            <a:r>
              <a:rPr lang="en-US" sz="1400" dirty="0"/>
              <a:t> -alias </a:t>
            </a:r>
            <a:r>
              <a:rPr lang="en-US" sz="1400" dirty="0" err="1"/>
              <a:t>stat_https_client</a:t>
            </a:r>
            <a:r>
              <a:rPr lang="en-US" sz="1400" dirty="0"/>
              <a:t> –</a:t>
            </a:r>
            <a:r>
              <a:rPr lang="en-US" sz="1400" dirty="0" err="1"/>
              <a:t>trustcacerts</a:t>
            </a:r>
            <a:endParaRPr lang="en-US" sz="1400" dirty="0" smtClean="0"/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endParaRPr lang="en-US" sz="1000" dirty="0"/>
          </a:p>
          <a:p>
            <a:pPr marL="1368376" lvl="3" indent="0">
              <a:buNone/>
            </a:pPr>
            <a:endParaRPr lang="en-US" sz="10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New </a:t>
            </a:r>
            <a:r>
              <a:rPr lang="en-US" dirty="0" smtClean="0">
                <a:solidFill>
                  <a:schemeClr val="tx2"/>
                </a:solidFill>
              </a:rPr>
              <a:t>HTTP/HTTPS </a:t>
            </a:r>
            <a:r>
              <a:rPr lang="en-US" dirty="0">
                <a:solidFill>
                  <a:schemeClr val="tx2"/>
                </a:solidFill>
              </a:rPr>
              <a:t>Configuration for Stat Central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column on LDAP Connection Maintenance for </a:t>
            </a:r>
            <a:r>
              <a:rPr lang="en-US" b="1" dirty="0" smtClean="0"/>
              <a:t>LDAP Domain</a:t>
            </a:r>
          </a:p>
          <a:p>
            <a:r>
              <a:rPr lang="en-US" dirty="0" smtClean="0"/>
              <a:t>If Test Connect DN is left empty, current logged in </a:t>
            </a:r>
            <a:r>
              <a:rPr lang="en-US" dirty="0" err="1" smtClean="0"/>
              <a:t>userid</a:t>
            </a:r>
            <a:r>
              <a:rPr lang="en-US" dirty="0" smtClean="0"/>
              <a:t> is used</a:t>
            </a:r>
          </a:p>
          <a:p>
            <a:r>
              <a:rPr lang="en-US" dirty="0" smtClean="0"/>
              <a:t>Or you can enter a valid </a:t>
            </a:r>
            <a:r>
              <a:rPr lang="en-US" dirty="0" err="1" smtClean="0"/>
              <a:t>userid</a:t>
            </a:r>
            <a:r>
              <a:rPr lang="en-US" dirty="0" smtClean="0"/>
              <a:t> in order to perform a Test Connection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LDAP access with </a:t>
            </a:r>
            <a:r>
              <a:rPr lang="en-US" dirty="0" err="1">
                <a:solidFill>
                  <a:schemeClr val="tx2"/>
                </a:solidFill>
              </a:rPr>
              <a:t>samAccountName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3371850"/>
            <a:ext cx="94678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User Maintenance, you only have to assign the LDAP Connection to each user. </a:t>
            </a:r>
          </a:p>
          <a:p>
            <a:r>
              <a:rPr lang="en-US" dirty="0" smtClean="0"/>
              <a:t>Stat User ID is used to query the LDAP server for a valid password.</a:t>
            </a:r>
          </a:p>
          <a:p>
            <a:r>
              <a:rPr lang="en-US" dirty="0" smtClean="0"/>
              <a:t>Stat user has to match the </a:t>
            </a:r>
            <a:r>
              <a:rPr lang="en-US" dirty="0" err="1" smtClean="0"/>
              <a:t>userid</a:t>
            </a:r>
            <a:r>
              <a:rPr lang="en-US" dirty="0" smtClean="0"/>
              <a:t> in LDAP server.</a:t>
            </a:r>
          </a:p>
          <a:p>
            <a:r>
              <a:rPr lang="en-US" dirty="0" smtClean="0"/>
              <a:t>You can overwrite the </a:t>
            </a:r>
            <a:r>
              <a:rPr lang="en-US" dirty="0" err="1" smtClean="0"/>
              <a:t>userid</a:t>
            </a:r>
            <a:r>
              <a:rPr lang="en-US" dirty="0" smtClean="0"/>
              <a:t> by entering a </a:t>
            </a:r>
            <a:r>
              <a:rPr lang="en-US" dirty="0" err="1" smtClean="0"/>
              <a:t>userid</a:t>
            </a:r>
            <a:r>
              <a:rPr lang="en-US" dirty="0" smtClean="0"/>
              <a:t> into User DN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LDAP access with </a:t>
            </a:r>
            <a:r>
              <a:rPr lang="en-US" dirty="0" err="1">
                <a:solidFill>
                  <a:schemeClr val="tx2"/>
                </a:solidFill>
              </a:rPr>
              <a:t>samAccountName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3649731"/>
            <a:ext cx="9991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2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Eliminated </a:t>
            </a:r>
            <a:r>
              <a:rPr lang="en-US" dirty="0"/>
              <a:t>“Select Service Domain” dialog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8584" y="1606889"/>
            <a:ext cx="7123658" cy="4327527"/>
          </a:xfrm>
        </p:spPr>
        <p:txBody>
          <a:bodyPr/>
          <a:lstStyle/>
          <a:p>
            <a:r>
              <a:rPr lang="en-US" dirty="0" smtClean="0"/>
              <a:t>Create New CSR against default Service Domain with one click</a:t>
            </a:r>
          </a:p>
          <a:p>
            <a:r>
              <a:rPr lang="en-US" dirty="0" smtClean="0"/>
              <a:t>Create New CSR from any allowed Service Domain from menu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405" y="1513947"/>
            <a:ext cx="2909017" cy="33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60290" y="1614448"/>
            <a:ext cx="10972800" cy="4054831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>
            <a:lvl1pPr marL="0" indent="0" algn="l" defTabSz="912292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3875"/>
              </a:buClr>
              <a:buFont typeface="Arial"/>
              <a:buNone/>
              <a:defRPr sz="3200" b="0" i="0" kern="120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31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SzPct val="70000"/>
              <a:buFont typeface="Courier New" charset="0"/>
              <a:buChar char="o"/>
              <a:defRPr sz="20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2pPr>
            <a:lvl3pPr marL="114039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AAAAA"/>
              </a:buClr>
              <a:buFont typeface="Arial"/>
              <a:buChar char="•"/>
              <a:defRPr sz="19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3pPr>
            <a:lvl4pPr marL="159648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urier New" charset="0"/>
              <a:buChar char="o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4pPr>
            <a:lvl5pPr marL="2052567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5pPr>
            <a:lvl6pPr marL="2508772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919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106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727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New features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Enhancements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Resolved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Updates in the Release Notes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682408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Design and performance improvements of CSR Search Window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28" y="1570189"/>
            <a:ext cx="6537625" cy="411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2893" y="1582153"/>
            <a:ext cx="5011273" cy="43275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Option </a:t>
            </a:r>
            <a:r>
              <a:rPr lang="en-US" dirty="0"/>
              <a:t>to include CSR objects in Business Rule </a:t>
            </a:r>
            <a:r>
              <a:rPr lang="en-US" dirty="0" smtClean="0"/>
              <a:t>Emails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82153"/>
            <a:ext cx="5370920" cy="22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741" y="3274154"/>
            <a:ext cx="10887075" cy="25527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Option </a:t>
            </a: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dirty="0"/>
              <a:t>an external third party compare tool to perform file comparisons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41" y="1455821"/>
            <a:ext cx="8997519" cy="1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user rights to secure access to </a:t>
            </a:r>
            <a:r>
              <a:rPr lang="en-US" dirty="0" smtClean="0"/>
              <a:t>all Wizards </a:t>
            </a:r>
            <a:r>
              <a:rPr lang="en-US" dirty="0"/>
              <a:t>and Consoles</a:t>
            </a:r>
          </a:p>
          <a:p>
            <a:r>
              <a:rPr lang="en-US" dirty="0" smtClean="0"/>
              <a:t>Changed </a:t>
            </a:r>
            <a:r>
              <a:rPr lang="en-US" dirty="0"/>
              <a:t>the description of PeopleSoft "XMLP ..." object types to "BIP</a:t>
            </a:r>
            <a:r>
              <a:rPr lang="en-US" dirty="0" smtClean="0"/>
              <a:t>…“</a:t>
            </a:r>
          </a:p>
          <a:p>
            <a:r>
              <a:rPr lang="en-US" dirty="0"/>
              <a:t>Support for the PeopleSoft MAP Store object </a:t>
            </a:r>
            <a:r>
              <a:rPr lang="en-US" dirty="0" smtClean="0"/>
              <a:t>type</a:t>
            </a:r>
            <a:endParaRPr lang="en-US" dirty="0" smtClean="0"/>
          </a:p>
          <a:p>
            <a:r>
              <a:rPr lang="en-US" dirty="0" smtClean="0"/>
              <a:t>Reduced </a:t>
            </a:r>
            <a:r>
              <a:rPr lang="en-US" dirty="0"/>
              <a:t>whitespace in CSR Description and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Navigate </a:t>
            </a:r>
            <a:r>
              <a:rPr lang="en-US" dirty="0"/>
              <a:t>between CSR Description table cells using the Tab </a:t>
            </a:r>
            <a:r>
              <a:rPr lang="en-US" dirty="0" smtClean="0"/>
              <a:t>key</a:t>
            </a:r>
          </a:p>
          <a:p>
            <a:r>
              <a:rPr lang="en-US" dirty="0"/>
              <a:t>Ability to Import/Export CSR Statuses </a:t>
            </a:r>
          </a:p>
          <a:p>
            <a:r>
              <a:rPr lang="en-US" dirty="0"/>
              <a:t>VCM path configuration specific to each object type</a:t>
            </a:r>
          </a:p>
          <a:p>
            <a:r>
              <a:rPr lang="en-US" dirty="0"/>
              <a:t>Removed all dependencies on port from Stat Window’s client</a:t>
            </a:r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Other Enhancements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240404"/>
            <a:ext cx="11010900" cy="4573092"/>
          </a:xfrm>
        </p:spPr>
        <p:txBody>
          <a:bodyPr>
            <a:normAutofit/>
          </a:bodyPr>
          <a:lstStyle/>
          <a:p>
            <a:r>
              <a:rPr lang="en-US" dirty="0" smtClean="0"/>
              <a:t>Fixes and third party </a:t>
            </a:r>
            <a:r>
              <a:rPr lang="en-US" dirty="0" smtClean="0"/>
              <a:t>library</a:t>
            </a:r>
            <a:r>
              <a:rPr lang="en-US" dirty="0" smtClean="0"/>
              <a:t> updates</a:t>
            </a:r>
            <a:r>
              <a:rPr lang="en-US" dirty="0" smtClean="0"/>
              <a:t> to cover vulnerability issues</a:t>
            </a:r>
          </a:p>
          <a:p>
            <a:r>
              <a:rPr lang="en-US" dirty="0" smtClean="0"/>
              <a:t>Improved performance in multiple areas including </a:t>
            </a:r>
            <a:r>
              <a:rPr lang="en-US" dirty="0"/>
              <a:t>CSR Workflow auto advanced </a:t>
            </a:r>
            <a:r>
              <a:rPr lang="en-US" dirty="0" smtClean="0"/>
              <a:t>transfers, creating a new CSR, creating a new Archive Set etc.</a:t>
            </a:r>
          </a:p>
          <a:p>
            <a:r>
              <a:rPr lang="en-US" dirty="0"/>
              <a:t>Prevent previous approval emails from approving/rejecting a CSR's workflow status after the CSR's Status is </a:t>
            </a:r>
            <a:r>
              <a:rPr lang="en-US" dirty="0" smtClean="0"/>
              <a:t>changed</a:t>
            </a:r>
          </a:p>
          <a:p>
            <a:r>
              <a:rPr lang="en-US" dirty="0" smtClean="0"/>
              <a:t>Fixes for 40 customer issues. Refer to Release Notes for the complete list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Resolved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2" y="1485968"/>
            <a:ext cx="10972797" cy="4327527"/>
          </a:xfrm>
        </p:spPr>
        <p:txBody>
          <a:bodyPr/>
          <a:lstStyle/>
          <a:p>
            <a:r>
              <a:rPr lang="en-US" dirty="0" smtClean="0"/>
              <a:t>Central </a:t>
            </a:r>
            <a:r>
              <a:rPr lang="en-US" dirty="0"/>
              <a:t>Agent </a:t>
            </a:r>
            <a:r>
              <a:rPr lang="en-US" dirty="0" smtClean="0"/>
              <a:t>on </a:t>
            </a:r>
            <a:r>
              <a:rPr lang="en-US" dirty="0" err="1" smtClean="0"/>
              <a:t>Weblogic</a:t>
            </a:r>
            <a:r>
              <a:rPr lang="en-US" dirty="0" smtClean="0"/>
              <a:t> </a:t>
            </a:r>
            <a:r>
              <a:rPr lang="en-US" dirty="0"/>
              <a:t>is no longer supported. </a:t>
            </a:r>
            <a:endParaRPr lang="en-US" dirty="0" smtClean="0"/>
          </a:p>
          <a:p>
            <a:r>
              <a:rPr lang="en-US" dirty="0" smtClean="0"/>
              <a:t>Supported </a:t>
            </a:r>
            <a:r>
              <a:rPr lang="en-US" dirty="0" err="1" smtClean="0"/>
              <a:t>PeopleTools</a:t>
            </a:r>
            <a:r>
              <a:rPr lang="en-US" dirty="0" smtClean="0"/>
              <a:t> versions are 8.54, 8.55 and 8.56</a:t>
            </a:r>
          </a:p>
          <a:p>
            <a:r>
              <a:rPr lang="en-US" dirty="0"/>
              <a:t>Supported Oracle </a:t>
            </a:r>
            <a:r>
              <a:rPr lang="en-US" dirty="0" smtClean="0"/>
              <a:t>E-</a:t>
            </a:r>
            <a:r>
              <a:rPr lang="en-US" dirty="0" err="1" smtClean="0"/>
              <a:t>Buisness</a:t>
            </a:r>
            <a:r>
              <a:rPr lang="en-US" dirty="0" smtClean="0"/>
              <a:t> are 12.1.x and 12.2.x</a:t>
            </a:r>
          </a:p>
          <a:p>
            <a:r>
              <a:rPr lang="en-US" dirty="0" smtClean="0"/>
              <a:t>Stat </a:t>
            </a:r>
            <a:r>
              <a:rPr lang="en-US" dirty="0" smtClean="0"/>
              <a:t>6.2 </a:t>
            </a:r>
            <a:r>
              <a:rPr lang="en-US" dirty="0" smtClean="0"/>
              <a:t>is the last version with 32-bit Windows client </a:t>
            </a:r>
            <a:r>
              <a:rPr lang="en-US" dirty="0" smtClean="0"/>
              <a:t>support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Updates in the Release 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kern="0" dirty="0">
                <a:cs typeface="Arial"/>
              </a:rPr>
              <a:t>Visit the Stat User Community:  </a:t>
            </a:r>
            <a:r>
              <a:rPr lang="en-US" sz="1600" b="1" kern="0" dirty="0" smtClean="0">
                <a:cs typeface="Arial"/>
                <a:hlinkClick r:id="rId2"/>
              </a:rPr>
              <a:t>www.quest.com/community/products/stat</a:t>
            </a:r>
            <a:r>
              <a:rPr lang="en-US" sz="1600" kern="0" dirty="0" smtClean="0">
                <a:cs typeface="Arial"/>
              </a:rPr>
              <a:t> </a:t>
            </a:r>
            <a:r>
              <a:rPr lang="en-US" sz="1600" kern="0" dirty="0">
                <a:cs typeface="Arial"/>
              </a:rPr>
              <a:t/>
            </a:r>
            <a:br>
              <a:rPr lang="en-US" sz="1600" kern="0" dirty="0">
                <a:cs typeface="Arial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Thank You!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3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New features</a:t>
            </a:r>
            <a:endParaRPr lang="en-US" dirty="0"/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60290" y="1614448"/>
            <a:ext cx="10972800" cy="4054831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>
            <a:lvl1pPr marL="0" indent="0" algn="l" defTabSz="912292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3875"/>
              </a:buClr>
              <a:buFont typeface="Arial"/>
              <a:buNone/>
              <a:defRPr sz="3200" b="0" i="0" kern="120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31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SzPct val="70000"/>
              <a:buFont typeface="Courier New" charset="0"/>
              <a:buChar char="o"/>
              <a:defRPr sz="20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2pPr>
            <a:lvl3pPr marL="114039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AAAAA"/>
              </a:buClr>
              <a:buFont typeface="Arial"/>
              <a:buChar char="•"/>
              <a:defRPr sz="19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3pPr>
            <a:lvl4pPr marL="159648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urier New" charset="0"/>
              <a:buChar char="o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4pPr>
            <a:lvl5pPr marL="2052567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5pPr>
            <a:lvl6pPr marL="2508772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919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106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727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Automated Pre and Post Migration Steps for custom commands 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Run custom command </a:t>
            </a:r>
            <a:r>
              <a:rPr lang="en-US" sz="2400" dirty="0">
                <a:solidFill>
                  <a:schemeClr val="tx2"/>
                </a:solidFill>
              </a:rPr>
              <a:t>with Business Rules 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Merged CSR Edit and CSR Change Management </a:t>
            </a:r>
            <a:r>
              <a:rPr lang="en-US" sz="2400" dirty="0" smtClean="0">
                <a:solidFill>
                  <a:schemeClr val="tx2"/>
                </a:solidFill>
              </a:rPr>
              <a:t>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Perform Planned Migration using REST Web Services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Custom Rules when setting Default CSR Owner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REST Web Services API for third party applications 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New http/https Configuration for Stat Central Agent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LDAP access with </a:t>
            </a:r>
            <a:r>
              <a:rPr lang="en-US" sz="2400" dirty="0" err="1" smtClean="0">
                <a:solidFill>
                  <a:schemeClr val="tx2"/>
                </a:solidFill>
              </a:rPr>
              <a:t>samAccountName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506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Automated Pre and Post Migration Steps for custom commands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Pre and Post Migration Steps maintenance windows</a:t>
            </a:r>
          </a:p>
          <a:p>
            <a:r>
              <a:rPr lang="en-US" dirty="0" smtClean="0"/>
              <a:t>“Auto” checkbox for custom commands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501302"/>
            <a:ext cx="10589510" cy="308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Automated Pre and Post Migration Steps for custom commands </a:t>
            </a:r>
            <a:r>
              <a:rPr lang="en-US" dirty="0" smtClean="0"/>
              <a:t> (continue)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60291" y="1614449"/>
            <a:ext cx="3330291" cy="2680826"/>
          </a:xfrm>
          <a:prstGeom prst="rect">
            <a:avLst/>
          </a:prstGeom>
        </p:spPr>
        <p:txBody>
          <a:bodyPr vert="horz" lIns="91254" tIns="45718" rIns="91254" bIns="45718" rtlCol="0">
            <a:normAutofit/>
          </a:bodyPr>
          <a:lstStyle>
            <a:lvl1pPr marL="0" indent="0" algn="l" defTabSz="912292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3875"/>
              </a:buClr>
              <a:buFont typeface="Arial"/>
              <a:buNone/>
              <a:defRPr sz="3200" b="0" i="0" kern="1200" baseline="0">
                <a:solidFill>
                  <a:srgbClr val="003875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31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3875"/>
              </a:buClr>
              <a:buSzPct val="70000"/>
              <a:buFont typeface="Courier New" charset="0"/>
              <a:buChar char="o"/>
              <a:defRPr sz="20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2pPr>
            <a:lvl3pPr marL="114039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AAAAA"/>
              </a:buClr>
              <a:buFont typeface="Arial"/>
              <a:buChar char="•"/>
              <a:defRPr sz="1900" kern="1200">
                <a:solidFill>
                  <a:srgbClr val="767171"/>
                </a:solidFill>
                <a:latin typeface="Arial"/>
                <a:ea typeface="+mn-ea"/>
                <a:cs typeface="Arial"/>
              </a:defRPr>
            </a:lvl3pPr>
            <a:lvl4pPr marL="159648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Courier New" charset="0"/>
              <a:buChar char="o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4pPr>
            <a:lvl5pPr marL="2052567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rgbClr val="003875"/>
                </a:solidFill>
                <a:latin typeface="+mn-lt"/>
                <a:ea typeface="+mn-ea"/>
                <a:cs typeface="+mn-cs"/>
              </a:defRPr>
            </a:lvl5pPr>
            <a:lvl6pPr marL="2508772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919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1064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7270" indent="-228104" algn="l" defTabSz="91229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Redesigned </a:t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Command editor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03" y="1321907"/>
            <a:ext cx="7771397" cy="46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485968"/>
            <a:ext cx="2809372" cy="4327527"/>
          </a:xfrm>
        </p:spPr>
        <p:txBody>
          <a:bodyPr/>
          <a:lstStyle/>
          <a:p>
            <a:r>
              <a:rPr lang="en-US" dirty="0" smtClean="0"/>
              <a:t>Select Pre and Post migration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Automated Pre and Post Migration Steps for custom commands  (continue)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90" y="1493415"/>
            <a:ext cx="7878678" cy="44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485968"/>
            <a:ext cx="3442086" cy="4327527"/>
          </a:xfrm>
        </p:spPr>
        <p:txBody>
          <a:bodyPr/>
          <a:lstStyle/>
          <a:p>
            <a:r>
              <a:rPr lang="en-US" dirty="0" smtClean="0"/>
              <a:t>View and Execute Pre and Post migration steps from Migration Details Window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Automated Pre and Post Migration Steps for custom commands  (continue)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89" y="1589271"/>
            <a:ext cx="7530711" cy="401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485968"/>
            <a:ext cx="3442086" cy="4327527"/>
          </a:xfrm>
        </p:spPr>
        <p:txBody>
          <a:bodyPr/>
          <a:lstStyle/>
          <a:p>
            <a:r>
              <a:rPr lang="en-US" dirty="0" smtClean="0"/>
              <a:t>Migration Step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Automated Pre and Post Migration Steps for custom commands  (continue)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95" y="1391930"/>
            <a:ext cx="7035936" cy="451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3" y="1321907"/>
            <a:ext cx="5083339" cy="3182286"/>
          </a:xfrm>
        </p:spPr>
        <p:txBody>
          <a:bodyPr>
            <a:normAutofit/>
          </a:bodyPr>
          <a:lstStyle/>
          <a:p>
            <a:r>
              <a:rPr lang="en-US" dirty="0" smtClean="0"/>
              <a:t>Configurable CSR and user-defined parameters</a:t>
            </a:r>
          </a:p>
          <a:p>
            <a:r>
              <a:rPr lang="en-US" dirty="0" smtClean="0"/>
              <a:t>Configurable error condition for run command with </a:t>
            </a:r>
            <a:r>
              <a:rPr lang="en-US" dirty="0"/>
              <a:t>Email </a:t>
            </a:r>
            <a:r>
              <a:rPr lang="en-US" dirty="0" smtClean="0"/>
              <a:t>notification</a:t>
            </a:r>
            <a:endParaRPr lang="en-US" dirty="0"/>
          </a:p>
          <a:p>
            <a:r>
              <a:rPr lang="en-US" dirty="0" smtClean="0"/>
              <a:t>View run command historical information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 custom command with Business Rules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11" y="1273243"/>
            <a:ext cx="6019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12.xml><?xml version="1.0" encoding="utf-8"?>
<a:theme xmlns:a="http://schemas.openxmlformats.org/drawingml/2006/main" name="9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4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Dell Theme 2016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 Theme 2016" id="{8EB1E51E-9FA3-4FCE-8DA3-5F0E6D1F70CC}" vid="{6F2639AB-97D5-474D-B047-E6E55DDA9497}"/>
    </a:ext>
  </a:extLst>
</a:theme>
</file>

<file path=ppt/theme/theme2.xml><?xml version="1.0" encoding="utf-8"?>
<a:theme xmlns:a="http://schemas.openxmlformats.org/drawingml/2006/main" name="1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1280160" tIns="457200" bIns="182880" rtlCol="0" anchor="b"/>
      <a:lstStyle>
        <a:defPPr>
          <a:defRPr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7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8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1280160" tIns="457200" bIns="182880" rtlCol="0" anchor="b"/>
      <a:lstStyle>
        <a:defPPr>
          <a:defRPr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9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0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1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2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3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4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5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_Master PowerPoint Template_Oct2016.pptx [Read-Only]" id="{0167E29A-5EE9-47E0-976B-A1FC22BC8553}" vid="{1FA7D3E5-A895-418C-856D-F932B5683181}"/>
    </a:ext>
  </a:extLst>
</a:theme>
</file>

<file path=ppt/theme/theme3.xml><?xml version="1.0" encoding="utf-8"?>
<a:theme xmlns:a="http://schemas.openxmlformats.org/drawingml/2006/main" name="2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6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_Master PowerPoint Template_Oct2016.pptx [Read-Only]" id="{0167E29A-5EE9-47E0-976B-A1FC22BC8553}" vid="{1FA7D3E5-A895-418C-856D-F932B5683181}"/>
    </a:ext>
  </a:extLst>
</a:theme>
</file>

<file path=ppt/theme/theme31.xml><?xml version="1.0" encoding="utf-8"?>
<a:theme xmlns:a="http://schemas.openxmlformats.org/drawingml/2006/main" name="27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_Master PowerPoint Template_Oct2016.pptx [Read-Only]" id="{0167E29A-5EE9-47E0-976B-A1FC22BC8553}" vid="{1FA7D3E5-A895-418C-856D-F932B5683181}"/>
    </a:ext>
  </a:extLst>
</a:theme>
</file>

<file path=ppt/theme/theme32.xml><?xml version="1.0" encoding="utf-8"?>
<a:theme xmlns:a="http://schemas.openxmlformats.org/drawingml/2006/main" name="3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33.xml><?xml version="1.0" encoding="utf-8"?>
<a:theme xmlns:a="http://schemas.openxmlformats.org/drawingml/2006/main" name="28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_Master PowerPoint Template_Oct2016.pptx [Read-Only]" id="{0167E29A-5EE9-47E0-976B-A1FC22BC8553}" vid="{1FA7D3E5-A895-418C-856D-F932B5683181}"/>
    </a:ext>
  </a:extLst>
</a:theme>
</file>

<file path=ppt/theme/theme34.xml><?xml version="1.0" encoding="utf-8"?>
<a:theme xmlns:a="http://schemas.openxmlformats.org/drawingml/2006/main" name="29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est_Master PowerPoint Template_Oct2016.pptx [Read-Only]" id="{0167E29A-5EE9-47E0-976B-A1FC22BC8553}" vid="{1FA7D3E5-A895-418C-856D-F932B5683181}"/>
    </a:ext>
  </a:extLst>
</a:theme>
</file>

<file path=ppt/theme/theme35.xml><?xml version="1.0" encoding="utf-8"?>
<a:theme xmlns:a="http://schemas.openxmlformats.org/drawingml/2006/main" name="30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1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19331B6-55CC-A146-BB82-1A53593C3268}" vid="{6AB0F680-D073-4146-8703-DF244162B562}"/>
    </a:ext>
  </a:extLst>
</a:theme>
</file>

<file path=ppt/theme/theme37.xml><?xml version="1.0" encoding="utf-8"?>
<a:theme xmlns:a="http://schemas.openxmlformats.org/drawingml/2006/main" name="32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10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39.xml><?xml version="1.0" encoding="utf-8"?>
<a:theme xmlns:a="http://schemas.openxmlformats.org/drawingml/2006/main" name="18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4.xml><?xml version="1.0" encoding="utf-8"?>
<a:theme xmlns:a="http://schemas.openxmlformats.org/drawingml/2006/main" name="3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1280160" tIns="457200" bIns="182880" rtlCol="0" anchor="b"/>
      <a:lstStyle>
        <a:defPPr>
          <a:defRPr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11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41.xml><?xml version="1.0" encoding="utf-8"?>
<a:theme xmlns:a="http://schemas.openxmlformats.org/drawingml/2006/main" name="5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42.xml><?xml version="1.0" encoding="utf-8"?>
<a:theme xmlns:a="http://schemas.openxmlformats.org/drawingml/2006/main" name="33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4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5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Dell_Template 16x9_final_MuseoEmbedded">
  <a:themeElements>
    <a:clrScheme name="Custom 2">
      <a:dk1>
        <a:srgbClr val="444444"/>
      </a:dk1>
      <a:lt1>
        <a:srgbClr val="FFFFFF"/>
      </a:lt1>
      <a:dk2>
        <a:srgbClr val="0085C3"/>
      </a:dk2>
      <a:lt2>
        <a:srgbClr val="FFFFFF"/>
      </a:lt2>
      <a:accent1>
        <a:srgbClr val="00447C"/>
      </a:accent1>
      <a:accent2>
        <a:srgbClr val="71C6C1"/>
      </a:accent2>
      <a:accent3>
        <a:srgbClr val="7AB800"/>
      </a:accent3>
      <a:accent4>
        <a:srgbClr val="F2AF00"/>
      </a:accent4>
      <a:accent5>
        <a:srgbClr val="CE1126"/>
      </a:accent5>
      <a:accent6>
        <a:srgbClr val="B7295A"/>
      </a:accent6>
      <a:hlink>
        <a:srgbClr val="0085C3"/>
      </a:hlink>
      <a:folHlink>
        <a:srgbClr val="0085C3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1" id="{C582AAE9-D26D-4BF9-8055-E9839D0D4732}" vid="{AE7FAEC6-B994-4C69-94C8-4E86D44E9C7E}"/>
    </a:ext>
  </a:extLst>
</a:theme>
</file>

<file path=ppt/theme/theme9.xml><?xml version="1.0" encoding="utf-8"?>
<a:theme xmlns:a="http://schemas.openxmlformats.org/drawingml/2006/main" name="7_Custom Design">
  <a:themeElements>
    <a:clrScheme name="Quest 3">
      <a:dk1>
        <a:srgbClr val="000000"/>
      </a:dk1>
      <a:lt1>
        <a:srgbClr val="FFFFFF"/>
      </a:lt1>
      <a:dk2>
        <a:srgbClr val="444444"/>
      </a:dk2>
      <a:lt2>
        <a:srgbClr val="E7E6E6"/>
      </a:lt2>
      <a:accent1>
        <a:srgbClr val="F05323"/>
      </a:accent1>
      <a:accent2>
        <a:srgbClr val="003876"/>
      </a:accent2>
      <a:accent3>
        <a:srgbClr val="ABDDDC"/>
      </a:accent3>
      <a:accent4>
        <a:srgbClr val="8FC7E8"/>
      </a:accent4>
      <a:accent5>
        <a:srgbClr val="D2B886"/>
      </a:accent5>
      <a:accent6>
        <a:srgbClr val="5C7087"/>
      </a:accent6>
      <a:hlink>
        <a:srgbClr val="333333"/>
      </a:hlink>
      <a:folHlink>
        <a:srgbClr val="F0532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157327A9784E4688D0EEB6BB32F2AF" ma:contentTypeVersion="0" ma:contentTypeDescription="Create a new document." ma:contentTypeScope="" ma:versionID="d394d762df0f51cbfd376b88fe5e57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6874B8-68E6-4363-B177-61B6DA01B71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D121DB-2F74-4E40-9501-C2D4272DF2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CA1AA-FBCA-4A4F-B152-6791B6C214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10379</TotalTime>
  <Words>1024</Words>
  <Application>Microsoft Office PowerPoint</Application>
  <PresentationFormat>Widescreen</PresentationFormat>
  <Paragraphs>147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44</vt:i4>
      </vt:variant>
      <vt:variant>
        <vt:lpstr>Slide Titles</vt:lpstr>
      </vt:variant>
      <vt:variant>
        <vt:i4>27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Courier New</vt:lpstr>
      <vt:lpstr>Museo For Dell 300</vt:lpstr>
      <vt:lpstr>Museo Sans For Dell</vt:lpstr>
      <vt:lpstr>Trebuchet MS</vt:lpstr>
      <vt:lpstr>Wingdings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1_Dell_Template 16x9_final_MuseoEmbedded</vt:lpstr>
      <vt:lpstr>7_Custom Design</vt:lpstr>
      <vt:lpstr>8_Custom Design</vt:lpstr>
      <vt:lpstr>2_Dell_Template 16x9_final_MuseoEmbedded</vt:lpstr>
      <vt:lpstr>9_Custom Design</vt:lpstr>
      <vt:lpstr>10_Custom Design</vt:lpstr>
      <vt:lpstr>11_Custom Design</vt:lpstr>
      <vt:lpstr>12_Custom Design</vt:lpstr>
      <vt:lpstr>13_Custom Design</vt:lpstr>
      <vt:lpstr>14_Custom Design</vt:lpstr>
      <vt:lpstr>15_Custom Design</vt:lpstr>
      <vt:lpstr>Dell Theme 2016</vt:lpstr>
      <vt:lpstr>16_Custom Design</vt:lpstr>
      <vt:lpstr>17_Custom Design</vt:lpstr>
      <vt:lpstr>18_Custom Design</vt:lpstr>
      <vt:lpstr>19_Custom Design</vt:lpstr>
      <vt:lpstr>20_Custom Design</vt:lpstr>
      <vt:lpstr>21_Custom Design</vt:lpstr>
      <vt:lpstr>22_Custom Design</vt:lpstr>
      <vt:lpstr>23_Custom Design</vt:lpstr>
      <vt:lpstr>24_Custom Design</vt:lpstr>
      <vt:lpstr>25_Custom Design</vt:lpstr>
      <vt:lpstr>26_Custom Design</vt:lpstr>
      <vt:lpstr>27_Custom Design</vt:lpstr>
      <vt:lpstr>3_Dell_Template 16x9_final_MuseoEmbedded</vt:lpstr>
      <vt:lpstr>28_Custom Design</vt:lpstr>
      <vt:lpstr>29_Custom Design</vt:lpstr>
      <vt:lpstr>30_Custom Design</vt:lpstr>
      <vt:lpstr>31_Custom Design</vt:lpstr>
      <vt:lpstr>32_Custom Design</vt:lpstr>
      <vt:lpstr>10_Dell_Template 16x9_final_MuseoEmbedded</vt:lpstr>
      <vt:lpstr>18_Dell_Template 16x9_final_MuseoEmbedded</vt:lpstr>
      <vt:lpstr>11_Dell_Template 16x9_final_MuseoEmbedded</vt:lpstr>
      <vt:lpstr>5_Dell_Template 16x9_final_MuseoEmbedded</vt:lpstr>
      <vt:lpstr>33_Custom Design</vt:lpstr>
      <vt:lpstr>34_Custom Design</vt:lpstr>
      <vt:lpstr>35_Custom Design</vt:lpstr>
      <vt:lpstr>Stat 6.2.0 – What’s New!  December 6, 2018   Vahid Rahimi Software Dev Senior Engineer  Yuri Denshchik Software Dev Senior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  Visit the Stat User Community:  www.quest.com/community/products/stat   </vt:lpstr>
      <vt:lpstr>Thank You!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Cebrowski</dc:creator>
  <cp:keywords>No Restrictions</cp:keywords>
  <cp:lastModifiedBy>Yuri Denshchik (ydenshch)</cp:lastModifiedBy>
  <cp:revision>702</cp:revision>
  <cp:lastPrinted>2016-09-09T20:36:03Z</cp:lastPrinted>
  <dcterms:created xsi:type="dcterms:W3CDTF">2016-09-02T00:05:33Z</dcterms:created>
  <dcterms:modified xsi:type="dcterms:W3CDTF">2018-12-06T17:56:13Z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e9f8224b-1bd8-4bd4-94e6-d68629e296fa</vt:lpwstr>
  </property>
  <property fmtid="{D5CDD505-2E9C-101B-9397-08002B2CF9AE}" pid="3" name="DellClassification">
    <vt:lpwstr>No Restrictions</vt:lpwstr>
  </property>
  <property fmtid="{D5CDD505-2E9C-101B-9397-08002B2CF9AE}" pid="4" name="DellSubLabels">
    <vt:lpwstr/>
  </property>
  <property fmtid="{D5CDD505-2E9C-101B-9397-08002B2CF9AE}" pid="5" name="ContentTypeId">
    <vt:lpwstr>0x010100B4157327A9784E4688D0EEB6BB32F2AF</vt:lpwstr>
  </property>
</Properties>
</file>